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0"/>
  </p:notesMasterIdLst>
  <p:handoutMasterIdLst>
    <p:handoutMasterId r:id="rId41"/>
  </p:handoutMasterIdLst>
  <p:sldIdLst>
    <p:sldId id="261" r:id="rId6"/>
    <p:sldId id="289" r:id="rId7"/>
    <p:sldId id="297" r:id="rId8"/>
    <p:sldId id="499" r:id="rId9"/>
    <p:sldId id="442" r:id="rId10"/>
    <p:sldId id="443" r:id="rId11"/>
    <p:sldId id="445" r:id="rId12"/>
    <p:sldId id="447" r:id="rId13"/>
    <p:sldId id="493" r:id="rId14"/>
    <p:sldId id="498" r:id="rId15"/>
    <p:sldId id="494" r:id="rId16"/>
    <p:sldId id="497" r:id="rId17"/>
    <p:sldId id="496" r:id="rId18"/>
    <p:sldId id="504" r:id="rId19"/>
    <p:sldId id="507" r:id="rId20"/>
    <p:sldId id="506" r:id="rId21"/>
    <p:sldId id="448" r:id="rId22"/>
    <p:sldId id="465" r:id="rId23"/>
    <p:sldId id="466" r:id="rId24"/>
    <p:sldId id="471" r:id="rId25"/>
    <p:sldId id="470" r:id="rId26"/>
    <p:sldId id="489" r:id="rId27"/>
    <p:sldId id="490" r:id="rId28"/>
    <p:sldId id="491" r:id="rId29"/>
    <p:sldId id="492" r:id="rId30"/>
    <p:sldId id="456" r:id="rId31"/>
    <p:sldId id="513" r:id="rId32"/>
    <p:sldId id="500" r:id="rId33"/>
    <p:sldId id="502" r:id="rId34"/>
    <p:sldId id="501" r:id="rId35"/>
    <p:sldId id="463" r:id="rId36"/>
    <p:sldId id="464" r:id="rId37"/>
    <p:sldId id="300" r:id="rId38"/>
    <p:sldId id="512" r:id="rId39"/>
  </p:sldIdLst>
  <p:sldSz cx="9144000" cy="6858000" type="screen4x3"/>
  <p:notesSz cx="6858000" cy="9144000"/>
  <p:custDataLst>
    <p:tags r:id="rId4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7" autoAdjust="0"/>
    <p:restoredTop sz="94505" autoAdjust="0"/>
  </p:normalViewPr>
  <p:slideViewPr>
    <p:cSldViewPr snapToGrid="0">
      <p:cViewPr varScale="1">
        <p:scale>
          <a:sx n="62" d="100"/>
          <a:sy n="62" d="100"/>
        </p:scale>
        <p:origin x="1572" y="21"/>
      </p:cViewPr>
      <p:guideLst/>
    </p:cSldViewPr>
  </p:slideViewPr>
  <p:outlineViewPr>
    <p:cViewPr>
      <p:scale>
        <a:sx n="33" d="100"/>
        <a:sy n="33" d="100"/>
      </p:scale>
      <p:origin x="0" y="-88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64" d="100"/>
          <a:sy n="64" d="100"/>
        </p:scale>
        <p:origin x="3426" y="2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walker\Documents\DW%20Data%20Files\ECCHO\volumes\Copy%20of%20Industry%20Volumes%20December%202016%20(new%20chart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dwalker\AppData\Local\Microsoft\Windows\INetCache\Content.Outlook\63DZK7QR\Industry%20Volumes%20December%202016%20(new%20chart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walker\Documents\DW%20Data%20Files\ECCHO\volumes\Phoenix%20Hecht.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dwalker\Documents\DW%20Data%20Files\ECCHO\volumes\Phoenix%20Hecht.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'David''s Tab'!$I$35:$M$35</c:f>
              <c:numCache>
                <c:formatCode>General</c:formatCode>
                <c:ptCount val="5"/>
                <c:pt idx="0">
                  <c:v>2012</c:v>
                </c:pt>
                <c:pt idx="1">
                  <c:v>2013</c:v>
                </c:pt>
                <c:pt idx="2">
                  <c:v>2014</c:v>
                </c:pt>
                <c:pt idx="3">
                  <c:v>2015</c:v>
                </c:pt>
                <c:pt idx="4">
                  <c:v>2016</c:v>
                </c:pt>
              </c:numCache>
            </c:numRef>
          </c:cat>
          <c:val>
            <c:numRef>
              <c:f>'David''s Tab'!$I$36:$M$36</c:f>
              <c:numCache>
                <c:formatCode>#,##0.0</c:formatCode>
                <c:ptCount val="5"/>
                <c:pt idx="0">
                  <c:v>16033.269390796584</c:v>
                </c:pt>
                <c:pt idx="1">
                  <c:v>14692.351779999997</c:v>
                </c:pt>
                <c:pt idx="2">
                  <c:v>13276.900617268715</c:v>
                </c:pt>
                <c:pt idx="3">
                  <c:v>12849.860991876971</c:v>
                </c:pt>
                <c:pt idx="4">
                  <c:v>12518.647064000001</c:v>
                </c:pt>
              </c:numCache>
            </c:numRef>
          </c:val>
          <c:extLst>
            <c:ext xmlns:c16="http://schemas.microsoft.com/office/drawing/2014/chart" uri="{C3380CC4-5D6E-409C-BE32-E72D297353CC}">
              <c16:uniqueId val="{00000000-C199-43CE-B88F-60C682761676}"/>
            </c:ext>
          </c:extLst>
        </c:ser>
        <c:dLbls>
          <c:showLegendKey val="0"/>
          <c:showVal val="0"/>
          <c:showCatName val="0"/>
          <c:showSerName val="0"/>
          <c:showPercent val="0"/>
          <c:showBubbleSize val="0"/>
        </c:dLbls>
        <c:gapWidth val="150"/>
        <c:shape val="box"/>
        <c:axId val="106348840"/>
        <c:axId val="106349232"/>
        <c:axId val="0"/>
      </c:bar3DChart>
      <c:catAx>
        <c:axId val="106348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6349232"/>
        <c:crosses val="autoZero"/>
        <c:auto val="1"/>
        <c:lblAlgn val="ctr"/>
        <c:lblOffset val="100"/>
        <c:noMultiLvlLbl val="0"/>
      </c:catAx>
      <c:valAx>
        <c:axId val="106349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0634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10+ times</c:v>
                </c:pt>
                <c:pt idx="1">
                  <c:v>5 to 9 times</c:v>
                </c:pt>
                <c:pt idx="2">
                  <c:v>3 to 4 times</c:v>
                </c:pt>
                <c:pt idx="3">
                  <c:v>Twice</c:v>
                </c:pt>
                <c:pt idx="4">
                  <c:v>Once</c:v>
                </c:pt>
              </c:strCache>
            </c:strRef>
          </c:cat>
          <c:val>
            <c:numRef>
              <c:f>Sheet1!$B$2:$B$6</c:f>
              <c:numCache>
                <c:formatCode>0.0%</c:formatCode>
                <c:ptCount val="5"/>
                <c:pt idx="0">
                  <c:v>0.3876</c:v>
                </c:pt>
                <c:pt idx="1">
                  <c:v>0.216</c:v>
                </c:pt>
                <c:pt idx="2">
                  <c:v>0.28110000000000002</c:v>
                </c:pt>
                <c:pt idx="3">
                  <c:v>0.10059999999999999</c:v>
                </c:pt>
                <c:pt idx="4">
                  <c:v>1.4800000000000001E-2</c:v>
                </c:pt>
              </c:numCache>
            </c:numRef>
          </c:val>
          <c:extLst>
            <c:ext xmlns:c16="http://schemas.microsoft.com/office/drawing/2014/chart" uri="{C3380CC4-5D6E-409C-BE32-E72D297353CC}">
              <c16:uniqueId val="{00000000-8BE2-4C36-AD06-B79575FB9FEF}"/>
            </c:ext>
          </c:extLst>
        </c:ser>
        <c:dLbls>
          <c:showLegendKey val="0"/>
          <c:showVal val="0"/>
          <c:showCatName val="0"/>
          <c:showSerName val="0"/>
          <c:showPercent val="0"/>
          <c:showBubbleSize val="0"/>
        </c:dLbls>
        <c:gapWidth val="150"/>
        <c:axId val="389403576"/>
        <c:axId val="389403968"/>
      </c:barChart>
      <c:catAx>
        <c:axId val="389403576"/>
        <c:scaling>
          <c:orientation val="minMax"/>
        </c:scaling>
        <c:delete val="0"/>
        <c:axPos val="l"/>
        <c:numFmt formatCode="General" sourceLinked="1"/>
        <c:majorTickMark val="out"/>
        <c:minorTickMark val="none"/>
        <c:tickLblPos val="nextTo"/>
        <c:crossAx val="389403968"/>
        <c:crosses val="autoZero"/>
        <c:auto val="1"/>
        <c:lblAlgn val="ctr"/>
        <c:lblOffset val="100"/>
        <c:noMultiLvlLbl val="0"/>
      </c:catAx>
      <c:valAx>
        <c:axId val="389403968"/>
        <c:scaling>
          <c:orientation val="minMax"/>
        </c:scaling>
        <c:delete val="1"/>
        <c:axPos val="b"/>
        <c:numFmt formatCode="0.0%" sourceLinked="1"/>
        <c:majorTickMark val="out"/>
        <c:minorTickMark val="none"/>
        <c:tickLblPos val="nextTo"/>
        <c:crossAx val="389403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2321999522786926"/>
          <c:y val="4.8339298496778808E-2"/>
          <c:w val="0.62578958880139979"/>
          <c:h val="0.81657026044821324"/>
        </c:manualLayout>
      </c:layout>
      <c:bar3DChart>
        <c:barDir val="bar"/>
        <c:grouping val="stacked"/>
        <c:varyColors val="0"/>
        <c:ser>
          <c:idx val="0"/>
          <c:order val="0"/>
          <c:tx>
            <c:strRef>
              <c:f>Sheet1!$B$1</c:f>
              <c:strCache>
                <c:ptCount val="1"/>
                <c:pt idx="0">
                  <c:v>Describes Somewhat</c:v>
                </c:pt>
              </c:strCache>
            </c:strRef>
          </c:tx>
          <c:invertIfNegative val="0"/>
          <c:dLbls>
            <c:dLbl>
              <c:idx val="0"/>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DD-44C4-AF1F-58957EEAEFBB}"/>
                </c:ext>
              </c:extLst>
            </c:dLbl>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DD-44C4-AF1F-58957EEAEFBB}"/>
                </c:ext>
              </c:extLst>
            </c:dLbl>
            <c:dLbl>
              <c:idx val="2"/>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DD-44C4-AF1F-58957EEAEFBB}"/>
                </c:ext>
              </c:extLst>
            </c:dLbl>
            <c:dLbl>
              <c:idx val="3"/>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DD-44C4-AF1F-58957EEAEFBB}"/>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$10 - 20 M</c:v>
                </c:pt>
                <c:pt idx="1">
                  <c:v>$5 - 10M</c:v>
                </c:pt>
                <c:pt idx="2">
                  <c:v>$1-5M</c:v>
                </c:pt>
                <c:pt idx="3">
                  <c:v>Under $1M</c:v>
                </c:pt>
              </c:strCache>
            </c:strRef>
          </c:cat>
          <c:val>
            <c:numRef>
              <c:f>Sheet1!$B$2:$B$5</c:f>
              <c:numCache>
                <c:formatCode>General</c:formatCode>
                <c:ptCount val="4"/>
                <c:pt idx="0">
                  <c:v>26</c:v>
                </c:pt>
                <c:pt idx="1">
                  <c:v>23</c:v>
                </c:pt>
                <c:pt idx="2">
                  <c:v>30</c:v>
                </c:pt>
                <c:pt idx="3">
                  <c:v>25</c:v>
                </c:pt>
              </c:numCache>
            </c:numRef>
          </c:val>
          <c:extLst>
            <c:ext xmlns:c16="http://schemas.microsoft.com/office/drawing/2014/chart" uri="{C3380CC4-5D6E-409C-BE32-E72D297353CC}">
              <c16:uniqueId val="{00000004-39DD-44C4-AF1F-58957EEAEFBB}"/>
            </c:ext>
          </c:extLst>
        </c:ser>
        <c:ser>
          <c:idx val="1"/>
          <c:order val="1"/>
          <c:tx>
            <c:strRef>
              <c:f>Sheet1!$C$1</c:f>
              <c:strCache>
                <c:ptCount val="1"/>
                <c:pt idx="0">
                  <c:v>Mostly Describes</c:v>
                </c:pt>
              </c:strCache>
            </c:strRef>
          </c:tx>
          <c:invertIfNegative val="0"/>
          <c:dLbls>
            <c:dLbl>
              <c:idx val="0"/>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DD-44C4-AF1F-58957EEAEFBB}"/>
                </c:ext>
              </c:extLst>
            </c:dLbl>
            <c:dLbl>
              <c:idx val="1"/>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DD-44C4-AF1F-58957EEAEFBB}"/>
                </c:ext>
              </c:extLst>
            </c:dLbl>
            <c:dLbl>
              <c:idx val="2"/>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DD-44C4-AF1F-58957EEAEFBB}"/>
                </c:ext>
              </c:extLst>
            </c:dLbl>
            <c:dLbl>
              <c:idx val="3"/>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DD-44C4-AF1F-58957EEAEFBB}"/>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$10 - 20 M</c:v>
                </c:pt>
                <c:pt idx="1">
                  <c:v>$5 - 10M</c:v>
                </c:pt>
                <c:pt idx="2">
                  <c:v>$1-5M</c:v>
                </c:pt>
                <c:pt idx="3">
                  <c:v>Under $1M</c:v>
                </c:pt>
              </c:strCache>
            </c:strRef>
          </c:cat>
          <c:val>
            <c:numRef>
              <c:f>Sheet1!$C$2:$C$5</c:f>
              <c:numCache>
                <c:formatCode>General</c:formatCode>
                <c:ptCount val="4"/>
                <c:pt idx="0">
                  <c:v>33</c:v>
                </c:pt>
                <c:pt idx="1">
                  <c:v>34</c:v>
                </c:pt>
                <c:pt idx="2">
                  <c:v>34</c:v>
                </c:pt>
                <c:pt idx="3">
                  <c:v>21</c:v>
                </c:pt>
              </c:numCache>
            </c:numRef>
          </c:val>
          <c:extLst>
            <c:ext xmlns:c16="http://schemas.microsoft.com/office/drawing/2014/chart" uri="{C3380CC4-5D6E-409C-BE32-E72D297353CC}">
              <c16:uniqueId val="{00000009-39DD-44C4-AF1F-58957EEAEFBB}"/>
            </c:ext>
          </c:extLst>
        </c:ser>
        <c:ser>
          <c:idx val="2"/>
          <c:order val="2"/>
          <c:tx>
            <c:strRef>
              <c:f>Sheet1!$D$1</c:f>
              <c:strCache>
                <c:ptCount val="1"/>
                <c:pt idx="0">
                  <c:v>Completely Describes</c:v>
                </c:pt>
              </c:strCache>
            </c:strRef>
          </c:tx>
          <c:spPr>
            <a:solidFill>
              <a:schemeClr val="tx2"/>
            </a:solidFill>
          </c:spPr>
          <c:invertIfNegative val="0"/>
          <c:dLbls>
            <c:dLbl>
              <c:idx val="0"/>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DD-44C4-AF1F-58957EEAEFBB}"/>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DD-44C4-AF1F-58957EEAEFBB}"/>
                </c:ext>
              </c:extLst>
            </c:dLbl>
            <c:dLbl>
              <c:idx val="2"/>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DD-44C4-AF1F-58957EEAEFBB}"/>
                </c:ext>
              </c:extLst>
            </c:dLbl>
            <c:dLbl>
              <c:idx val="3"/>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DD-44C4-AF1F-58957EEAEFBB}"/>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$10 - 20 M</c:v>
                </c:pt>
                <c:pt idx="1">
                  <c:v>$5 - 10M</c:v>
                </c:pt>
                <c:pt idx="2">
                  <c:v>$1-5M</c:v>
                </c:pt>
                <c:pt idx="3">
                  <c:v>Under $1M</c:v>
                </c:pt>
              </c:strCache>
            </c:strRef>
          </c:cat>
          <c:val>
            <c:numRef>
              <c:f>Sheet1!$D$2:$D$5</c:f>
              <c:numCache>
                <c:formatCode>General</c:formatCode>
                <c:ptCount val="4"/>
                <c:pt idx="0">
                  <c:v>28</c:v>
                </c:pt>
                <c:pt idx="1">
                  <c:v>29</c:v>
                </c:pt>
                <c:pt idx="2">
                  <c:v>26</c:v>
                </c:pt>
                <c:pt idx="3">
                  <c:v>10</c:v>
                </c:pt>
              </c:numCache>
            </c:numRef>
          </c:val>
          <c:extLst>
            <c:ext xmlns:c16="http://schemas.microsoft.com/office/drawing/2014/chart" uri="{C3380CC4-5D6E-409C-BE32-E72D297353CC}">
              <c16:uniqueId val="{0000000E-39DD-44C4-AF1F-58957EEAEFBB}"/>
            </c:ext>
          </c:extLst>
        </c:ser>
        <c:dLbls>
          <c:showLegendKey val="0"/>
          <c:showVal val="1"/>
          <c:showCatName val="0"/>
          <c:showSerName val="0"/>
          <c:showPercent val="0"/>
          <c:showBubbleSize val="0"/>
        </c:dLbls>
        <c:gapWidth val="148"/>
        <c:gapDepth val="138"/>
        <c:shape val="box"/>
        <c:axId val="392729368"/>
        <c:axId val="392729760"/>
        <c:axId val="0"/>
      </c:bar3DChart>
      <c:catAx>
        <c:axId val="392729368"/>
        <c:scaling>
          <c:orientation val="minMax"/>
        </c:scaling>
        <c:delete val="0"/>
        <c:axPos val="l"/>
        <c:title>
          <c:tx>
            <c:rich>
              <a:bodyPr rot="-5400000" vert="horz"/>
              <a:lstStyle/>
              <a:p>
                <a:pPr>
                  <a:defRPr/>
                </a:pPr>
                <a:r>
                  <a:rPr lang="en-US" sz="1000" b="0" dirty="0"/>
                  <a:t>Small</a:t>
                </a:r>
                <a:r>
                  <a:rPr lang="en-US" sz="1000" b="0" baseline="0" dirty="0"/>
                  <a:t> Business Annual Revenue</a:t>
                </a:r>
              </a:p>
              <a:p>
                <a:pPr>
                  <a:defRPr/>
                </a:pPr>
                <a:endParaRPr lang="en-US" sz="1000" dirty="0"/>
              </a:p>
            </c:rich>
          </c:tx>
          <c:layout>
            <c:manualLayout>
              <c:xMode val="edge"/>
              <c:yMode val="edge"/>
              <c:x val="5.2934860415175394E-3"/>
              <c:y val="0.15096241947029346"/>
            </c:manualLayout>
          </c:layout>
          <c:overlay val="0"/>
          <c:spPr>
            <a:noFill/>
          </c:spPr>
        </c:title>
        <c:numFmt formatCode="General" sourceLinked="0"/>
        <c:majorTickMark val="out"/>
        <c:minorTickMark val="none"/>
        <c:tickLblPos val="nextTo"/>
        <c:txPr>
          <a:bodyPr/>
          <a:lstStyle/>
          <a:p>
            <a:pPr>
              <a:defRPr sz="1100"/>
            </a:pPr>
            <a:endParaRPr lang="en-US"/>
          </a:p>
        </c:txPr>
        <c:crossAx val="392729760"/>
        <c:crosses val="autoZero"/>
        <c:auto val="1"/>
        <c:lblAlgn val="ctr"/>
        <c:lblOffset val="100"/>
        <c:noMultiLvlLbl val="0"/>
      </c:catAx>
      <c:valAx>
        <c:axId val="392729760"/>
        <c:scaling>
          <c:orientation val="minMax"/>
          <c:min val="0"/>
        </c:scaling>
        <c:delete val="1"/>
        <c:axPos val="b"/>
        <c:majorGridlines>
          <c:spPr>
            <a:ln>
              <a:noFill/>
            </a:ln>
          </c:spPr>
        </c:majorGridlines>
        <c:numFmt formatCode="General" sourceLinked="1"/>
        <c:majorTickMark val="out"/>
        <c:minorTickMark val="none"/>
        <c:tickLblPos val="nextTo"/>
        <c:crossAx val="392729368"/>
        <c:crosses val="autoZero"/>
        <c:crossBetween val="between"/>
        <c:majorUnit val="25"/>
      </c:valAx>
    </c:plotArea>
    <c:legend>
      <c:legendPos val="r"/>
      <c:layout>
        <c:manualLayout>
          <c:xMode val="edge"/>
          <c:yMode val="edge"/>
          <c:x val="0.78590988626421698"/>
          <c:y val="0.23118337371290126"/>
          <c:w val="0.19893859858426788"/>
          <c:h val="0.63378709872804362"/>
        </c:manualLayout>
      </c:layout>
      <c:overlay val="0"/>
      <c:txPr>
        <a:bodyPr/>
        <a:lstStyle/>
        <a:p>
          <a:pPr>
            <a:defRPr sz="1200"/>
          </a:pPr>
          <a:endParaRPr lang="en-US"/>
        </a:p>
      </c:txPr>
    </c:legend>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lumMod val="75000"/>
                    <a:lumOff val="25000"/>
                  </a:schemeClr>
                </a:solidFill>
              </a:defRPr>
            </a:pPr>
            <a:r>
              <a:rPr lang="en-US" sz="1600" dirty="0">
                <a:solidFill>
                  <a:schemeClr val="tx1">
                    <a:lumMod val="75000"/>
                    <a:lumOff val="25000"/>
                  </a:schemeClr>
                </a:solidFill>
              </a:rPr>
              <a:t>Small Business Usage of </a:t>
            </a:r>
          </a:p>
          <a:p>
            <a:pPr>
              <a:defRPr>
                <a:solidFill>
                  <a:schemeClr val="tx1">
                    <a:lumMod val="75000"/>
                    <a:lumOff val="25000"/>
                  </a:schemeClr>
                </a:solidFill>
              </a:defRPr>
            </a:pPr>
            <a:r>
              <a:rPr lang="en-US" sz="1600" dirty="0">
                <a:solidFill>
                  <a:schemeClr val="tx1">
                    <a:lumMod val="75000"/>
                    <a:lumOff val="25000"/>
                  </a:schemeClr>
                </a:solidFill>
              </a:rPr>
              <a:t>Non-Bank Providers</a:t>
            </a:r>
          </a:p>
        </c:rich>
      </c:tx>
      <c:layout>
        <c:manualLayout>
          <c:xMode val="edge"/>
          <c:yMode val="edge"/>
          <c:x val="0.13101102362204725"/>
          <c:y val="1.5822784810126583E-2"/>
        </c:manualLayout>
      </c:layout>
      <c:overlay val="0"/>
    </c:title>
    <c:autoTitleDeleted val="0"/>
    <c:plotArea>
      <c:layout>
        <c:manualLayout>
          <c:layoutTarget val="inner"/>
          <c:xMode val="edge"/>
          <c:yMode val="edge"/>
          <c:x val="8.9445494313210847E-2"/>
          <c:y val="0.21098101265822786"/>
          <c:w val="0.52295555555555551"/>
          <c:h val="0.74471518987341767"/>
        </c:manualLayout>
      </c:layout>
      <c:pieChart>
        <c:varyColors val="1"/>
        <c:ser>
          <c:idx val="0"/>
          <c:order val="0"/>
          <c:tx>
            <c:strRef>
              <c:f>Sheet1!$B$1</c:f>
              <c:strCache>
                <c:ptCount val="1"/>
                <c:pt idx="0">
                  <c:v>Small Business Usage of Non-Bank Providers</c:v>
                </c:pt>
              </c:strCache>
            </c:strRef>
          </c:tx>
          <c:spPr>
            <a:solidFill>
              <a:schemeClr val="accent1">
                <a:lumMod val="40000"/>
                <a:lumOff val="60000"/>
              </a:schemeClr>
            </a:solidFill>
          </c:spPr>
          <c:dPt>
            <c:idx val="0"/>
            <c:bubble3D val="0"/>
            <c:spPr>
              <a:solidFill>
                <a:schemeClr val="bg1">
                  <a:lumMod val="75000"/>
                  <a:alpha val="33000"/>
                </a:schemeClr>
              </a:solidFill>
            </c:spPr>
            <c:extLst>
              <c:ext xmlns:c16="http://schemas.microsoft.com/office/drawing/2014/chart" uri="{C3380CC4-5D6E-409C-BE32-E72D297353CC}">
                <c16:uniqueId val="{00000001-5815-4BDC-AFFC-C53DD0827B2B}"/>
              </c:ext>
            </c:extLst>
          </c:dPt>
          <c:dPt>
            <c:idx val="1"/>
            <c:bubble3D val="0"/>
            <c:spPr>
              <a:solidFill>
                <a:schemeClr val="bg1">
                  <a:lumMod val="50000"/>
                  <a:alpha val="43000"/>
                </a:schemeClr>
              </a:solidFill>
            </c:spPr>
            <c:extLst>
              <c:ext xmlns:c16="http://schemas.microsoft.com/office/drawing/2014/chart" uri="{C3380CC4-5D6E-409C-BE32-E72D297353CC}">
                <c16:uniqueId val="{00000003-5815-4BDC-AFFC-C53DD0827B2B}"/>
              </c:ext>
            </c:extLst>
          </c:dPt>
          <c:dLbls>
            <c:dLbl>
              <c:idx val="0"/>
              <c:layout>
                <c:manualLayout>
                  <c:x val="-0.10799440069991259"/>
                  <c:y val="-0.110656334097478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15-4BDC-AFFC-C53DD0827B2B}"/>
                </c:ext>
              </c:extLst>
            </c:dLbl>
            <c:dLbl>
              <c:idx val="1"/>
              <c:layout>
                <c:manualLayout>
                  <c:x val="0.10581259842519684"/>
                  <c:y val="5.05295026412837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15-4BDC-AFFC-C53DD0827B2B}"/>
                </c:ext>
              </c:extLst>
            </c:dLbl>
            <c:spPr>
              <a:noFill/>
              <a:ln>
                <a:noFill/>
              </a:ln>
              <a:effectLst/>
            </c:spPr>
            <c:txPr>
              <a:bodyPr/>
              <a:lstStyle/>
              <a:p>
                <a:pPr>
                  <a:defRPr b="1"/>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Solely reliant on banks for financial products and services</c:v>
                </c:pt>
                <c:pt idx="1">
                  <c:v>Using nonbank providers for at least one financial product or service</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5815-4BDC-AFFC-C53DD0827B2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check $</c:v>
          </c:tx>
          <c:spPr>
            <a:solidFill>
              <a:srgbClr val="3366CC"/>
            </a:solidFill>
          </c:spPr>
          <c:invertIfNegative val="0"/>
          <c:dLbls>
            <c:dLbl>
              <c:idx val="0"/>
              <c:layout>
                <c:manualLayout>
                  <c:x val="2.1103432430125114E-2"/>
                  <c:y val="-2.9295183828991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F-417B-9A2F-FA3431C341BB}"/>
                </c:ext>
              </c:extLst>
            </c:dLbl>
            <c:dLbl>
              <c:idx val="1"/>
              <c:layout>
                <c:manualLayout>
                  <c:x val="1.7244464867838739E-2"/>
                  <c:y val="-2.827479528432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5F-417B-9A2F-FA3431C341BB}"/>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'David''s Tab'!$D$72:$D$73</c:f>
              <c:numCache>
                <c:formatCode>General</c:formatCode>
                <c:ptCount val="2"/>
                <c:pt idx="0">
                  <c:v>2015</c:v>
                </c:pt>
                <c:pt idx="1">
                  <c:v>2016</c:v>
                </c:pt>
              </c:numCache>
            </c:numRef>
          </c:cat>
          <c:val>
            <c:numRef>
              <c:f>'David''s Tab'!$F$72:$F$73</c:f>
              <c:numCache>
                <c:formatCode>_("$"* #,##0.0_);_("$"* \(#,##0.0\);_("$"* "-"?_);_(@_)</c:formatCode>
                <c:ptCount val="2"/>
                <c:pt idx="0">
                  <c:v>27.3</c:v>
                </c:pt>
                <c:pt idx="1">
                  <c:v>27.4</c:v>
                </c:pt>
              </c:numCache>
            </c:numRef>
          </c:val>
          <c:extLst>
            <c:ext xmlns:c16="http://schemas.microsoft.com/office/drawing/2014/chart" uri="{C3380CC4-5D6E-409C-BE32-E72D297353CC}">
              <c16:uniqueId val="{00000000-795F-417B-9A2F-FA3431C341BB}"/>
            </c:ext>
          </c:extLst>
        </c:ser>
        <c:ser>
          <c:idx val="1"/>
          <c:order val="1"/>
          <c:tx>
            <c:v>GDP</c:v>
          </c:tx>
          <c:spPr>
            <a:solidFill>
              <a:srgbClr val="00CC99"/>
            </a:solidFill>
          </c:spPr>
          <c:invertIfNegative val="0"/>
          <c:dLbls>
            <c:dLbl>
              <c:idx val="0"/>
              <c:layout>
                <c:manualLayout>
                  <c:x val="4.7369791200069934E-2"/>
                  <c:y val="-2.1696103192428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5F-417B-9A2F-FA3431C341BB}"/>
                </c:ext>
              </c:extLst>
            </c:dLbl>
            <c:dLbl>
              <c:idx val="1"/>
              <c:layout>
                <c:manualLayout>
                  <c:x val="5.4218842056781021E-2"/>
                  <c:y val="-2.6475744361033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5F-417B-9A2F-FA3431C341BB}"/>
                </c:ext>
              </c:extLst>
            </c:dLbl>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'David''s Tab'!$D$72:$D$73</c:f>
              <c:numCache>
                <c:formatCode>General</c:formatCode>
                <c:ptCount val="2"/>
                <c:pt idx="0">
                  <c:v>2015</c:v>
                </c:pt>
                <c:pt idx="1">
                  <c:v>2016</c:v>
                </c:pt>
              </c:numCache>
            </c:numRef>
          </c:cat>
          <c:val>
            <c:numRef>
              <c:f>'David''s Tab'!$E$72:$E$73</c:f>
              <c:numCache>
                <c:formatCode>_("$"* #,##0.0_);_("$"* \(#,##0.0\);_("$"* "-"?_);_(@_)</c:formatCode>
                <c:ptCount val="2"/>
                <c:pt idx="0">
                  <c:v>18</c:v>
                </c:pt>
                <c:pt idx="1">
                  <c:v>18.600000000000001</c:v>
                </c:pt>
              </c:numCache>
            </c:numRef>
          </c:val>
          <c:extLst>
            <c:ext xmlns:c16="http://schemas.microsoft.com/office/drawing/2014/chart" uri="{C3380CC4-5D6E-409C-BE32-E72D297353CC}">
              <c16:uniqueId val="{00000001-795F-417B-9A2F-FA3431C341BB}"/>
            </c:ext>
          </c:extLst>
        </c:ser>
        <c:dLbls>
          <c:showLegendKey val="0"/>
          <c:showVal val="0"/>
          <c:showCatName val="0"/>
          <c:showSerName val="0"/>
          <c:showPercent val="0"/>
          <c:showBubbleSize val="0"/>
        </c:dLbls>
        <c:gapWidth val="150"/>
        <c:shape val="box"/>
        <c:axId val="106347664"/>
        <c:axId val="106348056"/>
        <c:axId val="0"/>
      </c:bar3DChart>
      <c:catAx>
        <c:axId val="106347664"/>
        <c:scaling>
          <c:orientation val="minMax"/>
        </c:scaling>
        <c:delete val="0"/>
        <c:axPos val="b"/>
        <c:numFmt formatCode="General" sourceLinked="1"/>
        <c:majorTickMark val="out"/>
        <c:minorTickMark val="none"/>
        <c:tickLblPos val="nextTo"/>
        <c:txPr>
          <a:bodyPr/>
          <a:lstStyle/>
          <a:p>
            <a:pPr>
              <a:defRPr sz="1400" b="1" i="0" baseline="0"/>
            </a:pPr>
            <a:endParaRPr lang="en-US"/>
          </a:p>
        </c:txPr>
        <c:crossAx val="106348056"/>
        <c:crosses val="autoZero"/>
        <c:auto val="1"/>
        <c:lblAlgn val="ctr"/>
        <c:lblOffset val="100"/>
        <c:noMultiLvlLbl val="0"/>
      </c:catAx>
      <c:valAx>
        <c:axId val="106348056"/>
        <c:scaling>
          <c:orientation val="minMax"/>
        </c:scaling>
        <c:delete val="0"/>
        <c:axPos val="l"/>
        <c:majorGridlines>
          <c:spPr>
            <a:ln>
              <a:noFill/>
            </a:ln>
          </c:spPr>
        </c:majorGridlines>
        <c:numFmt formatCode="_(&quot;$&quot;* #,##0.0_);_(&quot;$&quot;* \(#,##0.0\);_(&quot;$&quot;* &quot;-&quot;?_);_(@_)" sourceLinked="1"/>
        <c:majorTickMark val="out"/>
        <c:minorTickMark val="none"/>
        <c:tickLblPos val="nextTo"/>
        <c:txPr>
          <a:bodyPr/>
          <a:lstStyle/>
          <a:p>
            <a:pPr>
              <a:defRPr sz="1800" b="1" i="0" baseline="0"/>
            </a:pPr>
            <a:endParaRPr lang="en-US"/>
          </a:p>
        </c:txPr>
        <c:crossAx val="106347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invertIfNegative val="0"/>
          <c:cat>
            <c:strRef>
              <c:f>'Combined Volumes'!$C$153:$C$154</c:f>
              <c:strCache>
                <c:ptCount val="2"/>
                <c:pt idx="0">
                  <c:v>May 2008</c:v>
                </c:pt>
                <c:pt idx="1">
                  <c:v>Mar 2017</c:v>
                </c:pt>
              </c:strCache>
            </c:strRef>
          </c:cat>
          <c:val>
            <c:numRef>
              <c:f>'Combined Volumes'!$E$153:$E$154</c:f>
              <c:numCache>
                <c:formatCode>#,##0</c:formatCode>
                <c:ptCount val="2"/>
                <c:pt idx="0">
                  <c:v>1051667.142</c:v>
                </c:pt>
                <c:pt idx="1">
                  <c:v>1780895</c:v>
                </c:pt>
              </c:numCache>
            </c:numRef>
          </c:val>
          <c:extLst>
            <c:ext xmlns:c16="http://schemas.microsoft.com/office/drawing/2014/chart" uri="{C3380CC4-5D6E-409C-BE32-E72D297353CC}">
              <c16:uniqueId val="{00000002-E7C0-4118-9F36-6F1D0FCD2968}"/>
            </c:ext>
          </c:extLst>
        </c:ser>
        <c:ser>
          <c:idx val="1"/>
          <c:order val="1"/>
          <c:tx>
            <c:v>2</c:v>
          </c:tx>
          <c:invertIfNegative val="0"/>
          <c:dLbls>
            <c:dLbl>
              <c:idx val="0"/>
              <c:layout>
                <c:manualLayout>
                  <c:x val="2.0468934557166866E-2"/>
                  <c:y val="-3.7828702762326548E-2"/>
                </c:manualLayout>
              </c:layou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C0-4118-9F36-6F1D0FCD2968}"/>
                </c:ext>
              </c:extLst>
            </c:dLbl>
            <c:dLbl>
              <c:idx val="1"/>
              <c:delete val="1"/>
              <c:extLst>
                <c:ext xmlns:c15="http://schemas.microsoft.com/office/drawing/2012/chart" uri="{CE6537A1-D6FC-4f65-9D91-7224C49458BB}"/>
                <c:ext xmlns:c16="http://schemas.microsoft.com/office/drawing/2014/chart" uri="{C3380CC4-5D6E-409C-BE32-E72D297353CC}">
                  <c16:uniqueId val="{00000004-E7C0-4118-9F36-6F1D0FCD2968}"/>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 Volumes'!$C$153:$C$154</c:f>
              <c:strCache>
                <c:ptCount val="2"/>
                <c:pt idx="0">
                  <c:v>May 2008</c:v>
                </c:pt>
                <c:pt idx="1">
                  <c:v>Mar 2017</c:v>
                </c:pt>
              </c:strCache>
            </c:strRef>
          </c:cat>
          <c:val>
            <c:numRef>
              <c:f>'Combined Volumes'!$G$153:$G$154</c:f>
              <c:numCache>
                <c:formatCode>#,##0</c:formatCode>
                <c:ptCount val="2"/>
                <c:pt idx="0">
                  <c:v>333.51</c:v>
                </c:pt>
                <c:pt idx="1">
                  <c:v>138418</c:v>
                </c:pt>
              </c:numCache>
            </c:numRef>
          </c:val>
          <c:extLst>
            <c:ext xmlns:c16="http://schemas.microsoft.com/office/drawing/2014/chart" uri="{C3380CC4-5D6E-409C-BE32-E72D297353CC}">
              <c16:uniqueId val="{00000005-E7C0-4118-9F36-6F1D0FCD2968}"/>
            </c:ext>
          </c:extLst>
        </c:ser>
        <c:ser>
          <c:idx val="2"/>
          <c:order val="2"/>
          <c:tx>
            <c:v>3</c:v>
          </c:tx>
          <c:invertIfNegative val="0"/>
          <c:dLbls>
            <c:dLbl>
              <c:idx val="0"/>
              <c:layout>
                <c:manualLayout>
                  <c:x val="1.4455623025970039E-2"/>
                  <c:y val="-3.7493804849912223E-2"/>
                </c:manualLayout>
              </c:layout>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C0-4118-9F36-6F1D0FCD2968}"/>
                </c:ext>
              </c:extLst>
            </c:dLbl>
            <c:dLbl>
              <c:idx val="1"/>
              <c:delete val="1"/>
              <c:extLst>
                <c:ext xmlns:c15="http://schemas.microsoft.com/office/drawing/2012/chart" uri="{CE6537A1-D6FC-4f65-9D91-7224C49458BB}"/>
                <c:ext xmlns:c16="http://schemas.microsoft.com/office/drawing/2014/chart" uri="{C3380CC4-5D6E-409C-BE32-E72D297353CC}">
                  <c16:uniqueId val="{00000008-E7C0-4118-9F36-6F1D0FCD29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'Combined Volumes'!$I$153:$I$154</c:f>
              <c:numCache>
                <c:formatCode>#,##0</c:formatCode>
                <c:ptCount val="2"/>
                <c:pt idx="0" formatCode="General">
                  <c:v>332</c:v>
                </c:pt>
                <c:pt idx="1">
                  <c:v>89981</c:v>
                </c:pt>
              </c:numCache>
            </c:numRef>
          </c:val>
          <c:extLst>
            <c:ext xmlns:c16="http://schemas.microsoft.com/office/drawing/2014/chart" uri="{C3380CC4-5D6E-409C-BE32-E72D297353CC}">
              <c16:uniqueId val="{00000006-E7C0-4118-9F36-6F1D0FCD2968}"/>
            </c:ext>
          </c:extLst>
        </c:ser>
        <c:dLbls>
          <c:showLegendKey val="0"/>
          <c:showVal val="0"/>
          <c:showCatName val="0"/>
          <c:showSerName val="0"/>
          <c:showPercent val="0"/>
          <c:showBubbleSize val="0"/>
        </c:dLbls>
        <c:gapWidth val="150"/>
        <c:shape val="box"/>
        <c:axId val="388803640"/>
        <c:axId val="388804032"/>
        <c:axId val="0"/>
      </c:bar3DChart>
      <c:catAx>
        <c:axId val="388803640"/>
        <c:scaling>
          <c:orientation val="minMax"/>
        </c:scaling>
        <c:delete val="0"/>
        <c:axPos val="b"/>
        <c:numFmt formatCode="mmm\-yy" sourceLinked="0"/>
        <c:majorTickMark val="out"/>
        <c:minorTickMark val="none"/>
        <c:tickLblPos val="nextTo"/>
        <c:txPr>
          <a:bodyPr rot="0" vert="horz"/>
          <a:lstStyle/>
          <a:p>
            <a:pPr>
              <a:defRPr sz="1200" b="1" i="0" u="none" strike="noStrike" baseline="0">
                <a:solidFill>
                  <a:srgbClr val="000000"/>
                </a:solidFill>
                <a:latin typeface="Arial"/>
                <a:ea typeface="Arial"/>
                <a:cs typeface="Arial"/>
              </a:defRPr>
            </a:pPr>
            <a:endParaRPr lang="en-US"/>
          </a:p>
        </c:txPr>
        <c:crossAx val="388804032"/>
        <c:crosses val="autoZero"/>
        <c:auto val="1"/>
        <c:lblAlgn val="ctr"/>
        <c:lblOffset val="100"/>
        <c:noMultiLvlLbl val="0"/>
      </c:catAx>
      <c:valAx>
        <c:axId val="388804032"/>
        <c:scaling>
          <c:orientation val="minMax"/>
        </c:scaling>
        <c:delete val="0"/>
        <c:axPos val="l"/>
        <c:numFmt formatCode="#,##0" sourceLinked="1"/>
        <c:majorTickMark val="out"/>
        <c:minorTickMark val="none"/>
        <c:tickLblPos val="nextTo"/>
        <c:txPr>
          <a:bodyPr rot="0" vert="horz"/>
          <a:lstStyle/>
          <a:p>
            <a:pPr>
              <a:defRPr sz="1400" b="1" i="0" u="none" strike="noStrike" baseline="0">
                <a:solidFill>
                  <a:srgbClr val="000000"/>
                </a:solidFill>
                <a:latin typeface="Arial"/>
                <a:ea typeface="Arial"/>
                <a:cs typeface="Arial"/>
              </a:defRPr>
            </a:pPr>
            <a:endParaRPr lang="en-US"/>
          </a:p>
        </c:txPr>
        <c:crossAx val="388803640"/>
        <c:crosses val="autoZero"/>
        <c:crossBetween val="between"/>
      </c:valAx>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Sheet1!$C$9</c:f>
              <c:strCache>
                <c:ptCount val="1"/>
              </c:strCache>
            </c:strRef>
          </c:tx>
          <c:invertIfNegative val="0"/>
          <c:dLbls>
            <c:dLbl>
              <c:idx val="0"/>
              <c:layout>
                <c:manualLayout>
                  <c:x val="6.9893056015709184E-3"/>
                  <c:y val="-1.1398308598704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E0-4F09-A2A4-45BA9B2F2278}"/>
                </c:ext>
              </c:extLst>
            </c:dLbl>
            <c:dLbl>
              <c:idx val="1"/>
              <c:layout>
                <c:manualLayout>
                  <c:x val="6.9894431890352698E-3"/>
                  <c:y val="-6.8389851592227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E0-4F09-A2A4-45BA9B2F2278}"/>
                </c:ext>
              </c:extLst>
            </c:dLbl>
            <c:dLbl>
              <c:idx val="2"/>
              <c:layout>
                <c:manualLayout>
                  <c:x val="0"/>
                  <c:y val="-2.2796617197409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0-4F09-A2A4-45BA9B2F2278}"/>
                </c:ext>
              </c:extLst>
            </c:dLbl>
            <c:dLbl>
              <c:idx val="3"/>
              <c:layout>
                <c:manualLayout>
                  <c:x val="5.2420823917764519E-3"/>
                  <c:y val="-4.55932343948180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E0-4F09-A2A4-45BA9B2F2278}"/>
                </c:ext>
              </c:extLst>
            </c:dLbl>
            <c:spPr>
              <a:noFill/>
              <a:ln>
                <a:noFill/>
              </a:ln>
              <a:effectLst/>
            </c:spPr>
            <c:txPr>
              <a:bodyPr/>
              <a:lstStyle/>
              <a:p>
                <a:pPr>
                  <a:defRPr sz="1200" b="1">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Sheet1!$B$10:$B$14</c:f>
              <c:strCache>
                <c:ptCount val="5"/>
                <c:pt idx="0">
                  <c:v>Check</c:v>
                </c:pt>
                <c:pt idx="1">
                  <c:v>ACH</c:v>
                </c:pt>
                <c:pt idx="2">
                  <c:v>Wire</c:v>
                </c:pt>
                <c:pt idx="3">
                  <c:v>Cards</c:v>
                </c:pt>
                <c:pt idx="4">
                  <c:v>Other</c:v>
                </c:pt>
              </c:strCache>
            </c:strRef>
          </c:cat>
          <c:val>
            <c:numRef>
              <c:f>Sheet1!$C$10:$C$13</c:f>
              <c:numCache>
                <c:formatCode>0.0%</c:formatCode>
                <c:ptCount val="4"/>
                <c:pt idx="0">
                  <c:v>0.50600000000000001</c:v>
                </c:pt>
                <c:pt idx="1">
                  <c:v>0.33700000000000002</c:v>
                </c:pt>
                <c:pt idx="2">
                  <c:v>9.5000000000000001E-2</c:v>
                </c:pt>
                <c:pt idx="3">
                  <c:v>5.7999999999999996E-2</c:v>
                </c:pt>
              </c:numCache>
            </c:numRef>
          </c:val>
          <c:extLst>
            <c:ext xmlns:c16="http://schemas.microsoft.com/office/drawing/2014/chart" uri="{C3380CC4-5D6E-409C-BE32-E72D297353CC}">
              <c16:uniqueId val="{00000004-D5E0-4F09-A2A4-45BA9B2F2278}"/>
            </c:ext>
          </c:extLst>
        </c:ser>
        <c:ser>
          <c:idx val="1"/>
          <c:order val="1"/>
          <c:tx>
            <c:strRef>
              <c:f>Sheet1!$D$9</c:f>
              <c:strCache>
                <c:ptCount val="1"/>
              </c:strCache>
            </c:strRef>
          </c:tx>
          <c:invertIfNegative val="0"/>
          <c:cat>
            <c:strRef>
              <c:f>Sheet1!$B$10:$B$14</c:f>
              <c:strCache>
                <c:ptCount val="5"/>
                <c:pt idx="0">
                  <c:v>Check</c:v>
                </c:pt>
                <c:pt idx="1">
                  <c:v>ACH</c:v>
                </c:pt>
                <c:pt idx="2">
                  <c:v>Wire</c:v>
                </c:pt>
                <c:pt idx="3">
                  <c:v>Cards</c:v>
                </c:pt>
                <c:pt idx="4">
                  <c:v>Other</c:v>
                </c:pt>
              </c:strCache>
            </c:strRef>
          </c:cat>
          <c:val>
            <c:numRef>
              <c:f>Sheet1!$D$10:$D$13</c:f>
              <c:numCache>
                <c:formatCode>0.0%</c:formatCode>
                <c:ptCount val="4"/>
                <c:pt idx="0">
                  <c:v>0.48899999999999999</c:v>
                </c:pt>
                <c:pt idx="1">
                  <c:v>0.32700000000000001</c:v>
                </c:pt>
                <c:pt idx="2">
                  <c:v>0.113</c:v>
                </c:pt>
                <c:pt idx="3">
                  <c:v>6.5000000000000002E-2</c:v>
                </c:pt>
              </c:numCache>
            </c:numRef>
          </c:val>
          <c:extLst>
            <c:ext xmlns:c16="http://schemas.microsoft.com/office/drawing/2014/chart" uri="{C3380CC4-5D6E-409C-BE32-E72D297353CC}">
              <c16:uniqueId val="{00000005-D5E0-4F09-A2A4-45BA9B2F2278}"/>
            </c:ext>
          </c:extLst>
        </c:ser>
        <c:ser>
          <c:idx val="2"/>
          <c:order val="2"/>
          <c:tx>
            <c:strRef>
              <c:f>Sheet1!$E$9</c:f>
              <c:strCache>
                <c:ptCount val="1"/>
              </c:strCache>
            </c:strRef>
          </c:tx>
          <c:invertIfNegative val="0"/>
          <c:cat>
            <c:strRef>
              <c:f>Sheet1!$B$10:$B$14</c:f>
              <c:strCache>
                <c:ptCount val="5"/>
                <c:pt idx="0">
                  <c:v>Check</c:v>
                </c:pt>
                <c:pt idx="1">
                  <c:v>ACH</c:v>
                </c:pt>
                <c:pt idx="2">
                  <c:v>Wire</c:v>
                </c:pt>
                <c:pt idx="3">
                  <c:v>Cards</c:v>
                </c:pt>
                <c:pt idx="4">
                  <c:v>Other</c:v>
                </c:pt>
              </c:strCache>
            </c:strRef>
          </c:cat>
          <c:val>
            <c:numRef>
              <c:f>Sheet1!$E$10:$E$13</c:f>
              <c:numCache>
                <c:formatCode>0.0%</c:formatCode>
                <c:ptCount val="4"/>
                <c:pt idx="0">
                  <c:v>0.45600000000000002</c:v>
                </c:pt>
                <c:pt idx="1">
                  <c:v>0.36399999999999999</c:v>
                </c:pt>
                <c:pt idx="2">
                  <c:v>0.11199999999999999</c:v>
                </c:pt>
                <c:pt idx="3">
                  <c:v>6.0999999999999999E-2</c:v>
                </c:pt>
              </c:numCache>
            </c:numRef>
          </c:val>
          <c:extLst>
            <c:ext xmlns:c16="http://schemas.microsoft.com/office/drawing/2014/chart" uri="{C3380CC4-5D6E-409C-BE32-E72D297353CC}">
              <c16:uniqueId val="{00000006-D5E0-4F09-A2A4-45BA9B2F2278}"/>
            </c:ext>
          </c:extLst>
        </c:ser>
        <c:ser>
          <c:idx val="3"/>
          <c:order val="3"/>
          <c:tx>
            <c:v>2016</c:v>
          </c:tx>
          <c:invertIfNegative val="0"/>
          <c:dLbls>
            <c:dLbl>
              <c:idx val="0"/>
              <c:layout>
                <c:manualLayout>
                  <c:x val="6.9894431890352698E-3"/>
                  <c:y val="-2.2796617197409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E0-4F09-A2A4-45BA9B2F2278}"/>
                </c:ext>
              </c:extLst>
            </c:dLbl>
            <c:dLbl>
              <c:idx val="1"/>
              <c:layout>
                <c:manualLayout>
                  <c:x val="2.0968191979641459E-2"/>
                  <c:y val="-4.55932343948180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E0-4F09-A2A4-45BA9B2F2278}"/>
                </c:ext>
              </c:extLst>
            </c:dLbl>
            <c:dLbl>
              <c:idx val="2"/>
              <c:layout>
                <c:manualLayout>
                  <c:x val="1.2231525580811722E-2"/>
                  <c:y val="-1.8237293757927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E0-4F09-A2A4-45BA9B2F2278}"/>
                </c:ext>
              </c:extLst>
            </c:dLbl>
            <c:dLbl>
              <c:idx val="3"/>
              <c:layout>
                <c:manualLayout>
                  <c:x val="1.0484164783552904E-2"/>
                  <c:y val="-6.8389851592227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E0-4F09-A2A4-45BA9B2F2278}"/>
                </c:ext>
              </c:extLst>
            </c:dLbl>
            <c:spPr>
              <a:noFill/>
              <a:ln>
                <a:noFill/>
              </a:ln>
              <a:effectLst/>
            </c:spPr>
            <c:txPr>
              <a:bodyPr/>
              <a:lstStyle/>
              <a:p>
                <a:pPr>
                  <a:defRPr sz="1200"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Sheet1!$F$10:$F$13</c:f>
              <c:numCache>
                <c:formatCode>0.0%</c:formatCode>
                <c:ptCount val="4"/>
                <c:pt idx="0">
                  <c:v>0.48699999999999999</c:v>
                </c:pt>
                <c:pt idx="1">
                  <c:v>0.35299999999999998</c:v>
                </c:pt>
                <c:pt idx="2">
                  <c:v>9.7000000000000003E-2</c:v>
                </c:pt>
                <c:pt idx="3">
                  <c:v>6.3E-2</c:v>
                </c:pt>
              </c:numCache>
            </c:numRef>
          </c:val>
          <c:extLst>
            <c:ext xmlns:c16="http://schemas.microsoft.com/office/drawing/2014/chart" uri="{C3380CC4-5D6E-409C-BE32-E72D297353CC}">
              <c16:uniqueId val="{0000000B-D5E0-4F09-A2A4-45BA9B2F2278}"/>
            </c:ext>
          </c:extLst>
        </c:ser>
        <c:dLbls>
          <c:showLegendKey val="0"/>
          <c:showVal val="0"/>
          <c:showCatName val="0"/>
          <c:showSerName val="0"/>
          <c:showPercent val="0"/>
          <c:showBubbleSize val="0"/>
        </c:dLbls>
        <c:gapWidth val="64"/>
        <c:shape val="box"/>
        <c:axId val="388578592"/>
        <c:axId val="388578984"/>
        <c:axId val="0"/>
      </c:bar3DChart>
      <c:catAx>
        <c:axId val="388578592"/>
        <c:scaling>
          <c:orientation val="minMax"/>
        </c:scaling>
        <c:delete val="0"/>
        <c:axPos val="b"/>
        <c:numFmt formatCode="General" sourceLinked="0"/>
        <c:majorTickMark val="out"/>
        <c:minorTickMark val="none"/>
        <c:tickLblPos val="nextTo"/>
        <c:txPr>
          <a:bodyPr/>
          <a:lstStyle/>
          <a:p>
            <a:pPr>
              <a:defRPr sz="1400" b="1">
                <a:latin typeface="Calibri" panose="020F0502020204030204" pitchFamily="34" charset="0"/>
                <a:cs typeface="Arial" panose="020B0604020202020204" pitchFamily="34" charset="0"/>
              </a:defRPr>
            </a:pPr>
            <a:endParaRPr lang="en-US"/>
          </a:p>
        </c:txPr>
        <c:crossAx val="388578984"/>
        <c:crosses val="autoZero"/>
        <c:auto val="1"/>
        <c:lblAlgn val="ctr"/>
        <c:lblOffset val="100"/>
        <c:noMultiLvlLbl val="0"/>
      </c:catAx>
      <c:valAx>
        <c:axId val="388578984"/>
        <c:scaling>
          <c:orientation val="minMax"/>
          <c:max val="0.55000000000000004"/>
          <c:min val="0"/>
        </c:scaling>
        <c:delete val="0"/>
        <c:axPos val="l"/>
        <c:numFmt formatCode="0.0%" sourceLinked="1"/>
        <c:majorTickMark val="out"/>
        <c:minorTickMark val="none"/>
        <c:tickLblPos val="nextTo"/>
        <c:txPr>
          <a:bodyPr/>
          <a:lstStyle/>
          <a:p>
            <a:pPr>
              <a:defRPr sz="1400" b="1">
                <a:latin typeface="Calibri" panose="020F0502020204030204" pitchFamily="34" charset="0"/>
                <a:cs typeface="Arial" panose="020B0604020202020204" pitchFamily="34" charset="0"/>
              </a:defRPr>
            </a:pPr>
            <a:endParaRPr lang="en-US"/>
          </a:p>
        </c:txPr>
        <c:crossAx val="38857859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Sheet1!$C$2</c:f>
              <c:strCache>
                <c:ptCount val="1"/>
                <c:pt idx="0">
                  <c:v>2013</c:v>
                </c:pt>
              </c:strCache>
            </c:strRef>
          </c:tx>
          <c:invertIfNegative val="0"/>
          <c:dLbls>
            <c:dLbl>
              <c:idx val="1"/>
              <c:layout>
                <c:manualLayout>
                  <c:x val="7.133303611234953E-3"/>
                  <c:y val="-2.3885348821069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45-4B5D-A6E3-7EDA924D5DD9}"/>
                </c:ext>
              </c:extLst>
            </c:dLbl>
            <c:dLbl>
              <c:idx val="2"/>
              <c:layout>
                <c:manualLayout>
                  <c:x val="1.069995541685243E-2"/>
                  <c:y val="-2.3885348821069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45-4B5D-A6E3-7EDA924D5DD9}"/>
                </c:ext>
              </c:extLst>
            </c:dLbl>
            <c:dLbl>
              <c:idx val="3"/>
              <c:layout>
                <c:manualLayout>
                  <c:x val="5.3499777084262149E-3"/>
                  <c:y val="-4.7770697642139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45-4B5D-A6E3-7EDA924D5DD9}"/>
                </c:ext>
              </c:extLst>
            </c:dLbl>
            <c:spPr>
              <a:noFill/>
              <a:ln>
                <a:noFill/>
              </a:ln>
              <a:effectLst/>
            </c:spPr>
            <c:txPr>
              <a:bodyPr/>
              <a:lstStyle/>
              <a:p>
                <a:pPr>
                  <a:defRPr sz="1200" b="1">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Sheet1!$B$3:$B$7</c:f>
              <c:strCache>
                <c:ptCount val="5"/>
                <c:pt idx="0">
                  <c:v>Check</c:v>
                </c:pt>
                <c:pt idx="1">
                  <c:v>ACH</c:v>
                </c:pt>
                <c:pt idx="2">
                  <c:v>Wire</c:v>
                </c:pt>
                <c:pt idx="3">
                  <c:v>Cards</c:v>
                </c:pt>
                <c:pt idx="4">
                  <c:v>Other</c:v>
                </c:pt>
              </c:strCache>
            </c:strRef>
          </c:cat>
          <c:val>
            <c:numRef>
              <c:f>Sheet1!$C$3:$C$6</c:f>
              <c:numCache>
                <c:formatCode>0.0%</c:formatCode>
                <c:ptCount val="4"/>
                <c:pt idx="0">
                  <c:v>0.66099999999999992</c:v>
                </c:pt>
                <c:pt idx="1">
                  <c:v>0.19</c:v>
                </c:pt>
                <c:pt idx="2">
                  <c:v>0.08</c:v>
                </c:pt>
                <c:pt idx="3">
                  <c:v>6.7000000000000004E-2</c:v>
                </c:pt>
              </c:numCache>
            </c:numRef>
          </c:val>
          <c:extLst>
            <c:ext xmlns:c16="http://schemas.microsoft.com/office/drawing/2014/chart" uri="{C3380CC4-5D6E-409C-BE32-E72D297353CC}">
              <c16:uniqueId val="{00000003-6B45-4B5D-A6E3-7EDA924D5DD9}"/>
            </c:ext>
          </c:extLst>
        </c:ser>
        <c:ser>
          <c:idx val="1"/>
          <c:order val="1"/>
          <c:tx>
            <c:strRef>
              <c:f>Sheet1!$D$2</c:f>
              <c:strCache>
                <c:ptCount val="1"/>
                <c:pt idx="0">
                  <c:v>2014</c:v>
                </c:pt>
              </c:strCache>
            </c:strRef>
          </c:tx>
          <c:invertIfNegative val="0"/>
          <c:cat>
            <c:strRef>
              <c:f>Sheet1!$B$3:$B$7</c:f>
              <c:strCache>
                <c:ptCount val="5"/>
                <c:pt idx="0">
                  <c:v>Check</c:v>
                </c:pt>
                <c:pt idx="1">
                  <c:v>ACH</c:v>
                </c:pt>
                <c:pt idx="2">
                  <c:v>Wire</c:v>
                </c:pt>
                <c:pt idx="3">
                  <c:v>Cards</c:v>
                </c:pt>
                <c:pt idx="4">
                  <c:v>Other</c:v>
                </c:pt>
              </c:strCache>
            </c:strRef>
          </c:cat>
          <c:val>
            <c:numRef>
              <c:f>Sheet1!$D$3:$D$6</c:f>
              <c:numCache>
                <c:formatCode>0.0%</c:formatCode>
                <c:ptCount val="4"/>
                <c:pt idx="0">
                  <c:v>0.67299999999999993</c:v>
                </c:pt>
                <c:pt idx="1">
                  <c:v>0.183</c:v>
                </c:pt>
                <c:pt idx="2">
                  <c:v>7.8E-2</c:v>
                </c:pt>
                <c:pt idx="3">
                  <c:v>6.2E-2</c:v>
                </c:pt>
              </c:numCache>
            </c:numRef>
          </c:val>
          <c:extLst>
            <c:ext xmlns:c16="http://schemas.microsoft.com/office/drawing/2014/chart" uri="{C3380CC4-5D6E-409C-BE32-E72D297353CC}">
              <c16:uniqueId val="{00000004-6B45-4B5D-A6E3-7EDA924D5DD9}"/>
            </c:ext>
          </c:extLst>
        </c:ser>
        <c:ser>
          <c:idx val="2"/>
          <c:order val="2"/>
          <c:tx>
            <c:strRef>
              <c:f>Sheet1!$E$2</c:f>
              <c:strCache>
                <c:ptCount val="1"/>
                <c:pt idx="0">
                  <c:v>2015</c:v>
                </c:pt>
              </c:strCache>
            </c:strRef>
          </c:tx>
          <c:invertIfNegative val="0"/>
          <c:cat>
            <c:strRef>
              <c:f>Sheet1!$B$3:$B$7</c:f>
              <c:strCache>
                <c:ptCount val="5"/>
                <c:pt idx="0">
                  <c:v>Check</c:v>
                </c:pt>
                <c:pt idx="1">
                  <c:v>ACH</c:v>
                </c:pt>
                <c:pt idx="2">
                  <c:v>Wire</c:v>
                </c:pt>
                <c:pt idx="3">
                  <c:v>Cards</c:v>
                </c:pt>
                <c:pt idx="4">
                  <c:v>Other</c:v>
                </c:pt>
              </c:strCache>
            </c:strRef>
          </c:cat>
          <c:val>
            <c:numRef>
              <c:f>Sheet1!$E$3:$E$6</c:f>
              <c:numCache>
                <c:formatCode>0.0%</c:formatCode>
                <c:ptCount val="4"/>
                <c:pt idx="0">
                  <c:v>0.67299999999999993</c:v>
                </c:pt>
                <c:pt idx="1">
                  <c:v>0.17800000000000002</c:v>
                </c:pt>
                <c:pt idx="2">
                  <c:v>6.7000000000000004E-2</c:v>
                </c:pt>
                <c:pt idx="3">
                  <c:v>7.6999999999999999E-2</c:v>
                </c:pt>
              </c:numCache>
            </c:numRef>
          </c:val>
          <c:extLst>
            <c:ext xmlns:c16="http://schemas.microsoft.com/office/drawing/2014/chart" uri="{C3380CC4-5D6E-409C-BE32-E72D297353CC}">
              <c16:uniqueId val="{00000005-6B45-4B5D-A6E3-7EDA924D5DD9}"/>
            </c:ext>
          </c:extLst>
        </c:ser>
        <c:ser>
          <c:idx val="3"/>
          <c:order val="3"/>
          <c:tx>
            <c:v>2016</c:v>
          </c:tx>
          <c:invertIfNegative val="0"/>
          <c:dLbls>
            <c:dLbl>
              <c:idx val="0"/>
              <c:layout>
                <c:manualLayout>
                  <c:x val="3.20998662505572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45-4B5D-A6E3-7EDA924D5DD9}"/>
                </c:ext>
              </c:extLst>
            </c:dLbl>
            <c:dLbl>
              <c:idx val="1"/>
              <c:layout>
                <c:manualLayout>
                  <c:x val="1.6049933125278644E-2"/>
                  <c:y val="-1.6719744174748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45-4B5D-A6E3-7EDA924D5DD9}"/>
                </c:ext>
              </c:extLst>
            </c:dLbl>
            <c:dLbl>
              <c:idx val="2"/>
              <c:layout>
                <c:manualLayout>
                  <c:x val="7.133303611234953E-3"/>
                  <c:y val="-4.7770697642139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45-4B5D-A6E3-7EDA924D5DD9}"/>
                </c:ext>
              </c:extLst>
            </c:dLbl>
            <c:dLbl>
              <c:idx val="3"/>
              <c:layout>
                <c:manualLayout>
                  <c:x val="8.91662951404369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45-4B5D-A6E3-7EDA924D5DD9}"/>
                </c:ext>
              </c:extLst>
            </c:dLbl>
            <c:spPr>
              <a:noFill/>
              <a:ln>
                <a:noFill/>
              </a:ln>
              <a:effectLst/>
            </c:spPr>
            <c:txPr>
              <a:bodyPr/>
              <a:lstStyle/>
              <a:p>
                <a:pPr>
                  <a:defRPr sz="1200"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Sheet1!$F$3:$F$6</c:f>
              <c:numCache>
                <c:formatCode>0.0%</c:formatCode>
                <c:ptCount val="4"/>
                <c:pt idx="0">
                  <c:v>0.65500000000000003</c:v>
                </c:pt>
                <c:pt idx="1">
                  <c:v>0.19700000000000001</c:v>
                </c:pt>
                <c:pt idx="2">
                  <c:v>6.6000000000000003E-2</c:v>
                </c:pt>
                <c:pt idx="3">
                  <c:v>8.2000000000000003E-2</c:v>
                </c:pt>
              </c:numCache>
            </c:numRef>
          </c:val>
          <c:extLst>
            <c:ext xmlns:c16="http://schemas.microsoft.com/office/drawing/2014/chart" uri="{C3380CC4-5D6E-409C-BE32-E72D297353CC}">
              <c16:uniqueId val="{0000000A-6B45-4B5D-A6E3-7EDA924D5DD9}"/>
            </c:ext>
          </c:extLst>
        </c:ser>
        <c:dLbls>
          <c:showLegendKey val="0"/>
          <c:showVal val="0"/>
          <c:showCatName val="0"/>
          <c:showSerName val="0"/>
          <c:showPercent val="0"/>
          <c:showBubbleSize val="0"/>
        </c:dLbls>
        <c:gapWidth val="70"/>
        <c:shape val="box"/>
        <c:axId val="388735904"/>
        <c:axId val="388736296"/>
        <c:axId val="0"/>
      </c:bar3DChart>
      <c:catAx>
        <c:axId val="388735904"/>
        <c:scaling>
          <c:orientation val="minMax"/>
        </c:scaling>
        <c:delete val="0"/>
        <c:axPos val="b"/>
        <c:numFmt formatCode="General" sourceLinked="0"/>
        <c:majorTickMark val="out"/>
        <c:minorTickMark val="none"/>
        <c:tickLblPos val="nextTo"/>
        <c:txPr>
          <a:bodyPr/>
          <a:lstStyle/>
          <a:p>
            <a:pPr>
              <a:defRPr sz="1400" b="1">
                <a:latin typeface="Calibri" panose="020F0502020204030204" pitchFamily="34" charset="0"/>
                <a:cs typeface="Arial" panose="020B0604020202020204" pitchFamily="34" charset="0"/>
              </a:defRPr>
            </a:pPr>
            <a:endParaRPr lang="en-US"/>
          </a:p>
        </c:txPr>
        <c:crossAx val="388736296"/>
        <c:crosses val="autoZero"/>
        <c:auto val="1"/>
        <c:lblAlgn val="ctr"/>
        <c:lblOffset val="100"/>
        <c:noMultiLvlLbl val="0"/>
      </c:catAx>
      <c:valAx>
        <c:axId val="388736296"/>
        <c:scaling>
          <c:orientation val="minMax"/>
        </c:scaling>
        <c:delete val="0"/>
        <c:axPos val="l"/>
        <c:numFmt formatCode="0.0%" sourceLinked="1"/>
        <c:majorTickMark val="out"/>
        <c:minorTickMark val="none"/>
        <c:tickLblPos val="nextTo"/>
        <c:txPr>
          <a:bodyPr/>
          <a:lstStyle/>
          <a:p>
            <a:pPr>
              <a:defRPr sz="1400" b="1">
                <a:latin typeface="Calibri" panose="020F0502020204030204" pitchFamily="34" charset="0"/>
                <a:cs typeface="Arial" panose="020B0604020202020204" pitchFamily="34" charset="0"/>
              </a:defRPr>
            </a:pPr>
            <a:endParaRPr lang="en-US"/>
          </a:p>
        </c:txPr>
        <c:crossAx val="38873590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en-US"/>
        </a:p>
      </c:txPr>
    </c:title>
    <c:autoTitleDeleted val="0"/>
    <c:plotArea>
      <c:layout/>
      <c:barChart>
        <c:barDir val="bar"/>
        <c:grouping val="clustered"/>
        <c:varyColors val="0"/>
        <c:ser>
          <c:idx val="0"/>
          <c:order val="0"/>
          <c:tx>
            <c:strRef>
              <c:f>Sheet1!$B$1</c:f>
              <c:strCache>
                <c:ptCount val="1"/>
                <c:pt idx="0">
                  <c:v># of employees</c:v>
                </c:pt>
              </c:strCache>
            </c:strRef>
          </c:tx>
          <c:spPr>
            <a:solidFill>
              <a:srgbClr val="FF660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 employees</c:v>
                </c:pt>
                <c:pt idx="1">
                  <c:v>10 - 19 employees</c:v>
                </c:pt>
                <c:pt idx="2">
                  <c:v>5 - 9 employees</c:v>
                </c:pt>
                <c:pt idx="3">
                  <c:v>2 - 4 employees</c:v>
                </c:pt>
                <c:pt idx="4">
                  <c:v>1 employee</c:v>
                </c:pt>
              </c:strCache>
            </c:strRef>
          </c:cat>
          <c:val>
            <c:numRef>
              <c:f>Sheet1!$B$2:$B$6</c:f>
              <c:numCache>
                <c:formatCode>0%</c:formatCode>
                <c:ptCount val="5"/>
                <c:pt idx="0">
                  <c:v>0.24249999999999999</c:v>
                </c:pt>
                <c:pt idx="1">
                  <c:v>0.19500000000000001</c:v>
                </c:pt>
                <c:pt idx="2">
                  <c:v>0.20499999999999999</c:v>
                </c:pt>
                <c:pt idx="3">
                  <c:v>0.2475</c:v>
                </c:pt>
                <c:pt idx="4">
                  <c:v>0.11</c:v>
                </c:pt>
              </c:numCache>
            </c:numRef>
          </c:val>
          <c:extLst>
            <c:ext xmlns:c16="http://schemas.microsoft.com/office/drawing/2014/chart" uri="{C3380CC4-5D6E-409C-BE32-E72D297353CC}">
              <c16:uniqueId val="{00000000-CAE9-4B50-9DFB-632033E7D3E2}"/>
            </c:ext>
          </c:extLst>
        </c:ser>
        <c:dLbls>
          <c:showLegendKey val="0"/>
          <c:showVal val="0"/>
          <c:showCatName val="0"/>
          <c:showSerName val="0"/>
          <c:showPercent val="0"/>
          <c:showBubbleSize val="0"/>
        </c:dLbls>
        <c:gapWidth val="150"/>
        <c:axId val="391079632"/>
        <c:axId val="391079240"/>
      </c:barChart>
      <c:catAx>
        <c:axId val="391079632"/>
        <c:scaling>
          <c:orientation val="minMax"/>
        </c:scaling>
        <c:delete val="0"/>
        <c:axPos val="l"/>
        <c:numFmt formatCode="General" sourceLinked="1"/>
        <c:majorTickMark val="out"/>
        <c:minorTickMark val="none"/>
        <c:tickLblPos val="nextTo"/>
        <c:txPr>
          <a:bodyPr/>
          <a:lstStyle/>
          <a:p>
            <a:pPr>
              <a:defRPr sz="1600"/>
            </a:pPr>
            <a:endParaRPr lang="en-US"/>
          </a:p>
        </c:txPr>
        <c:crossAx val="391079240"/>
        <c:crosses val="autoZero"/>
        <c:auto val="1"/>
        <c:lblAlgn val="ctr"/>
        <c:lblOffset val="100"/>
        <c:noMultiLvlLbl val="0"/>
      </c:catAx>
      <c:valAx>
        <c:axId val="391079240"/>
        <c:scaling>
          <c:orientation val="minMax"/>
          <c:max val="0.60000000000000009"/>
        </c:scaling>
        <c:delete val="1"/>
        <c:axPos val="b"/>
        <c:numFmt formatCode="0%" sourceLinked="1"/>
        <c:majorTickMark val="out"/>
        <c:minorTickMark val="none"/>
        <c:tickLblPos val="nextTo"/>
        <c:crossAx val="391079632"/>
        <c:crosses val="autoZero"/>
        <c:crossBetween val="between"/>
        <c:majorUnit val="0.2"/>
      </c:valAx>
    </c:plotArea>
    <c:plotVisOnly val="1"/>
    <c:dispBlanksAs val="gap"/>
    <c:showDLblsOverMax val="0"/>
  </c:chart>
  <c:spPr>
    <a:solidFill>
      <a:schemeClr val="accent2">
        <a:lumMod val="60000"/>
        <a:lumOff val="40000"/>
      </a:schemeClr>
    </a:solidFill>
  </c:spPr>
  <c:txPr>
    <a:bodyPr/>
    <a:lstStyle/>
    <a:p>
      <a:pPr>
        <a:defRPr sz="18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en-US"/>
        </a:p>
      </c:txPr>
    </c:title>
    <c:autoTitleDeleted val="0"/>
    <c:plotArea>
      <c:layout/>
      <c:barChart>
        <c:barDir val="bar"/>
        <c:grouping val="clustered"/>
        <c:varyColors val="0"/>
        <c:ser>
          <c:idx val="0"/>
          <c:order val="0"/>
          <c:tx>
            <c:strRef>
              <c:f>Sheet1!$B$1</c:f>
              <c:strCache>
                <c:ptCount val="1"/>
                <c:pt idx="0">
                  <c:v>Revenue</c:v>
                </c:pt>
              </c:strCache>
            </c:strRef>
          </c:tx>
          <c:spPr>
            <a:solidFill>
              <a:srgbClr val="FF660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$5m - $10m</c:v>
                </c:pt>
                <c:pt idx="1">
                  <c:v>&gt; $1m - $4.9m</c:v>
                </c:pt>
                <c:pt idx="2">
                  <c:v>$500k - &lt; $1m</c:v>
                </c:pt>
                <c:pt idx="3">
                  <c:v>$250k - $499k</c:v>
                </c:pt>
                <c:pt idx="4">
                  <c:v>$100k - $249k</c:v>
                </c:pt>
              </c:strCache>
            </c:strRef>
          </c:cat>
          <c:val>
            <c:numRef>
              <c:f>Sheet1!$B$2:$B$6</c:f>
              <c:numCache>
                <c:formatCode>0%</c:formatCode>
                <c:ptCount val="5"/>
                <c:pt idx="0">
                  <c:v>0.13</c:v>
                </c:pt>
                <c:pt idx="1">
                  <c:v>0.36749999999999999</c:v>
                </c:pt>
                <c:pt idx="2">
                  <c:v>0.17</c:v>
                </c:pt>
                <c:pt idx="3">
                  <c:v>0.11</c:v>
                </c:pt>
                <c:pt idx="4">
                  <c:v>0.2175</c:v>
                </c:pt>
              </c:numCache>
            </c:numRef>
          </c:val>
          <c:extLst>
            <c:ext xmlns:c16="http://schemas.microsoft.com/office/drawing/2014/chart" uri="{C3380CC4-5D6E-409C-BE32-E72D297353CC}">
              <c16:uniqueId val="{00000000-0F17-46B0-BEB8-88BE154BF653}"/>
            </c:ext>
          </c:extLst>
        </c:ser>
        <c:dLbls>
          <c:showLegendKey val="0"/>
          <c:showVal val="0"/>
          <c:showCatName val="0"/>
          <c:showSerName val="0"/>
          <c:showPercent val="0"/>
          <c:showBubbleSize val="0"/>
        </c:dLbls>
        <c:gapWidth val="150"/>
        <c:axId val="391721656"/>
        <c:axId val="391722048"/>
      </c:barChart>
      <c:catAx>
        <c:axId val="391721656"/>
        <c:scaling>
          <c:orientation val="minMax"/>
        </c:scaling>
        <c:delete val="0"/>
        <c:axPos val="l"/>
        <c:numFmt formatCode="General" sourceLinked="1"/>
        <c:majorTickMark val="out"/>
        <c:minorTickMark val="none"/>
        <c:tickLblPos val="nextTo"/>
        <c:txPr>
          <a:bodyPr/>
          <a:lstStyle/>
          <a:p>
            <a:pPr>
              <a:defRPr sz="1600"/>
            </a:pPr>
            <a:endParaRPr lang="en-US"/>
          </a:p>
        </c:txPr>
        <c:crossAx val="391722048"/>
        <c:crosses val="autoZero"/>
        <c:auto val="1"/>
        <c:lblAlgn val="ctr"/>
        <c:lblOffset val="100"/>
        <c:noMultiLvlLbl val="0"/>
      </c:catAx>
      <c:valAx>
        <c:axId val="391722048"/>
        <c:scaling>
          <c:orientation val="minMax"/>
          <c:max val="0.60000000000000009"/>
        </c:scaling>
        <c:delete val="1"/>
        <c:axPos val="b"/>
        <c:numFmt formatCode="0%" sourceLinked="1"/>
        <c:majorTickMark val="out"/>
        <c:minorTickMark val="none"/>
        <c:tickLblPos val="nextTo"/>
        <c:crossAx val="391721656"/>
        <c:crosses val="autoZero"/>
        <c:crossBetween val="between"/>
        <c:majorUnit val="0.2"/>
      </c:valAx>
    </c:plotArea>
    <c:plotVisOnly val="1"/>
    <c:dispBlanksAs val="gap"/>
    <c:showDLblsOverMax val="0"/>
  </c:chart>
  <c:spPr>
    <a:solidFill>
      <a:schemeClr val="accent2">
        <a:lumMod val="60000"/>
        <a:lumOff val="40000"/>
      </a:schemeClr>
    </a:solidFill>
  </c:spPr>
  <c:txPr>
    <a:bodyPr/>
    <a:lstStyle/>
    <a:p>
      <a:pPr>
        <a:defRPr sz="180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699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 checks</c:v>
                </c:pt>
                <c:pt idx="1">
                  <c:v>15 - 19 checks</c:v>
                </c:pt>
                <c:pt idx="2">
                  <c:v>10 - 14 checks</c:v>
                </c:pt>
                <c:pt idx="3">
                  <c:v>5 - 9 checks</c:v>
                </c:pt>
                <c:pt idx="4">
                  <c:v>1 -4 checks</c:v>
                </c:pt>
              </c:strCache>
            </c:strRef>
          </c:cat>
          <c:val>
            <c:numRef>
              <c:f>Sheet1!$B$2:$B$6</c:f>
              <c:numCache>
                <c:formatCode>0.0%</c:formatCode>
                <c:ptCount val="5"/>
                <c:pt idx="0">
                  <c:v>0.39350000000000002</c:v>
                </c:pt>
                <c:pt idx="1">
                  <c:v>8.2799999999999999E-2</c:v>
                </c:pt>
                <c:pt idx="2">
                  <c:v>0.1923</c:v>
                </c:pt>
                <c:pt idx="3">
                  <c:v>0.19819999999999999</c:v>
                </c:pt>
                <c:pt idx="4">
                  <c:v>0.1331</c:v>
                </c:pt>
              </c:numCache>
            </c:numRef>
          </c:val>
          <c:extLst>
            <c:ext xmlns:c16="http://schemas.microsoft.com/office/drawing/2014/chart" uri="{C3380CC4-5D6E-409C-BE32-E72D297353CC}">
              <c16:uniqueId val="{00000000-C3F2-4670-8CEB-9D93EE342EB6}"/>
            </c:ext>
          </c:extLst>
        </c:ser>
        <c:dLbls>
          <c:showLegendKey val="0"/>
          <c:showVal val="0"/>
          <c:showCatName val="0"/>
          <c:showSerName val="0"/>
          <c:showPercent val="0"/>
          <c:showBubbleSize val="0"/>
        </c:dLbls>
        <c:gapWidth val="150"/>
        <c:axId val="391722832"/>
        <c:axId val="391239768"/>
      </c:barChart>
      <c:catAx>
        <c:axId val="391722832"/>
        <c:scaling>
          <c:orientation val="minMax"/>
        </c:scaling>
        <c:delete val="0"/>
        <c:axPos val="l"/>
        <c:numFmt formatCode="General" sourceLinked="1"/>
        <c:majorTickMark val="out"/>
        <c:minorTickMark val="none"/>
        <c:tickLblPos val="nextTo"/>
        <c:crossAx val="391239768"/>
        <c:crosses val="autoZero"/>
        <c:auto val="1"/>
        <c:lblAlgn val="ctr"/>
        <c:lblOffset val="100"/>
        <c:noMultiLvlLbl val="0"/>
      </c:catAx>
      <c:valAx>
        <c:axId val="391239768"/>
        <c:scaling>
          <c:orientation val="minMax"/>
        </c:scaling>
        <c:delete val="1"/>
        <c:axPos val="b"/>
        <c:numFmt formatCode="0.0%" sourceLinked="1"/>
        <c:majorTickMark val="out"/>
        <c:minorTickMark val="none"/>
        <c:tickLblPos val="nextTo"/>
        <c:crossAx val="391722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6699C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uninterested</c:v>
                </c:pt>
                <c:pt idx="1">
                  <c:v>Somewhat uninterested</c:v>
                </c:pt>
                <c:pt idx="2">
                  <c:v>Neither interested nor uninterested</c:v>
                </c:pt>
                <c:pt idx="3">
                  <c:v>Somewhat interested</c:v>
                </c:pt>
                <c:pt idx="4">
                  <c:v>Very interested</c:v>
                </c:pt>
              </c:strCache>
            </c:strRef>
          </c:cat>
          <c:val>
            <c:numRef>
              <c:f>Sheet1!$B$2:$B$6</c:f>
              <c:numCache>
                <c:formatCode>0.0%</c:formatCode>
                <c:ptCount val="5"/>
                <c:pt idx="0">
                  <c:v>0</c:v>
                </c:pt>
                <c:pt idx="1">
                  <c:v>0</c:v>
                </c:pt>
                <c:pt idx="2">
                  <c:v>0</c:v>
                </c:pt>
                <c:pt idx="3">
                  <c:v>0.57099999999999995</c:v>
                </c:pt>
                <c:pt idx="4">
                  <c:v>0.42899999999999999</c:v>
                </c:pt>
              </c:numCache>
            </c:numRef>
          </c:val>
          <c:extLst>
            <c:ext xmlns:c16="http://schemas.microsoft.com/office/drawing/2014/chart" uri="{C3380CC4-5D6E-409C-BE32-E72D297353CC}">
              <c16:uniqueId val="{00000000-0DD0-4C6C-8819-BEF4DDACDDCB}"/>
            </c:ext>
          </c:extLst>
        </c:ser>
        <c:dLbls>
          <c:showLegendKey val="0"/>
          <c:showVal val="0"/>
          <c:showCatName val="0"/>
          <c:showSerName val="0"/>
          <c:showPercent val="0"/>
          <c:showBubbleSize val="0"/>
        </c:dLbls>
        <c:gapWidth val="150"/>
        <c:axId val="391240552"/>
        <c:axId val="391240944"/>
      </c:barChart>
      <c:catAx>
        <c:axId val="391240552"/>
        <c:scaling>
          <c:orientation val="minMax"/>
        </c:scaling>
        <c:delete val="0"/>
        <c:axPos val="l"/>
        <c:numFmt formatCode="General" sourceLinked="1"/>
        <c:majorTickMark val="out"/>
        <c:minorTickMark val="none"/>
        <c:tickLblPos val="nextTo"/>
        <c:crossAx val="391240944"/>
        <c:crosses val="autoZero"/>
        <c:auto val="1"/>
        <c:lblAlgn val="ctr"/>
        <c:lblOffset val="100"/>
        <c:noMultiLvlLbl val="0"/>
      </c:catAx>
      <c:valAx>
        <c:axId val="391240944"/>
        <c:scaling>
          <c:orientation val="minMax"/>
          <c:max val="0.8"/>
        </c:scaling>
        <c:delete val="1"/>
        <c:axPos val="b"/>
        <c:numFmt formatCode="0.0%" sourceLinked="1"/>
        <c:majorTickMark val="out"/>
        <c:minorTickMark val="none"/>
        <c:tickLblPos val="nextTo"/>
        <c:crossAx val="391240552"/>
        <c:crosses val="autoZero"/>
        <c:crossBetween val="between"/>
        <c:majorUnit val="0.2"/>
        <c:minorUnit val="4.0000000000000008E-2"/>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F80F3-7CBC-418B-8241-2ABE246728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192175-8499-4624-AB17-CDBE64294F31}">
      <dgm:prSet/>
      <dgm:spPr/>
      <dgm:t>
        <a:bodyPr/>
        <a:lstStyle/>
        <a:p>
          <a:pPr rtl="0"/>
          <a:r>
            <a:rPr lang="en-US" dirty="0"/>
            <a:t>Checks are Going Away</a:t>
          </a:r>
        </a:p>
      </dgm:t>
    </dgm:pt>
    <dgm:pt modelId="{C47637DD-47C7-4F57-B424-89C7C32AA972}" type="parTrans" cxnId="{209AAEE6-5E21-41EA-AD55-CBFC444E7873}">
      <dgm:prSet/>
      <dgm:spPr/>
      <dgm:t>
        <a:bodyPr/>
        <a:lstStyle/>
        <a:p>
          <a:endParaRPr lang="en-US"/>
        </a:p>
      </dgm:t>
    </dgm:pt>
    <dgm:pt modelId="{A224F414-8022-4AD4-8AD5-CE8E5A0F5D8E}" type="sibTrans" cxnId="{209AAEE6-5E21-41EA-AD55-CBFC444E7873}">
      <dgm:prSet/>
      <dgm:spPr/>
      <dgm:t>
        <a:bodyPr/>
        <a:lstStyle/>
        <a:p>
          <a:endParaRPr lang="en-US"/>
        </a:p>
      </dgm:t>
    </dgm:pt>
    <dgm:pt modelId="{78179DAE-6306-4232-AFF2-629289758F20}">
      <dgm:prSet/>
      <dgm:spPr/>
      <dgm:t>
        <a:bodyPr/>
        <a:lstStyle/>
        <a:p>
          <a:pPr rtl="0"/>
          <a:r>
            <a:rPr lang="en-US"/>
            <a:t>Check payments are irrelevant  - a relic of the past</a:t>
          </a:r>
        </a:p>
      </dgm:t>
    </dgm:pt>
    <dgm:pt modelId="{5F668A59-74AB-4A5A-B156-DE628A5F4934}" type="parTrans" cxnId="{0C8182E1-6470-4826-8166-02FA104F5712}">
      <dgm:prSet/>
      <dgm:spPr/>
      <dgm:t>
        <a:bodyPr/>
        <a:lstStyle/>
        <a:p>
          <a:endParaRPr lang="en-US"/>
        </a:p>
      </dgm:t>
    </dgm:pt>
    <dgm:pt modelId="{B6CF02E5-8FAF-49E3-B89F-8161D8E5D59E}" type="sibTrans" cxnId="{0C8182E1-6470-4826-8166-02FA104F5712}">
      <dgm:prSet/>
      <dgm:spPr/>
      <dgm:t>
        <a:bodyPr/>
        <a:lstStyle/>
        <a:p>
          <a:endParaRPr lang="en-US"/>
        </a:p>
      </dgm:t>
    </dgm:pt>
    <dgm:pt modelId="{A6A9D664-E283-45AB-A35D-0C0827C2B956}">
      <dgm:prSet/>
      <dgm:spPr/>
      <dgm:t>
        <a:bodyPr/>
        <a:lstStyle/>
        <a:p>
          <a:pPr rtl="0"/>
          <a:r>
            <a:rPr lang="en-US" dirty="0"/>
            <a:t>No more investment should be made in the check system</a:t>
          </a:r>
        </a:p>
      </dgm:t>
    </dgm:pt>
    <dgm:pt modelId="{98C8C82D-6788-498F-8718-6BBF73082BC0}" type="parTrans" cxnId="{E2E4BFCB-98FD-4397-8CFB-B99DC9992814}">
      <dgm:prSet/>
      <dgm:spPr/>
      <dgm:t>
        <a:bodyPr/>
        <a:lstStyle/>
        <a:p>
          <a:endParaRPr lang="en-US"/>
        </a:p>
      </dgm:t>
    </dgm:pt>
    <dgm:pt modelId="{6D4D4037-B362-473D-9608-5BED26391653}" type="sibTrans" cxnId="{E2E4BFCB-98FD-4397-8CFB-B99DC9992814}">
      <dgm:prSet/>
      <dgm:spPr/>
      <dgm:t>
        <a:bodyPr/>
        <a:lstStyle/>
        <a:p>
          <a:endParaRPr lang="en-US"/>
        </a:p>
      </dgm:t>
    </dgm:pt>
    <dgm:pt modelId="{5D259565-A707-4A1F-A7E0-D4299C0C6560}">
      <dgm:prSet custT="1"/>
      <dgm:spPr/>
      <dgm:t>
        <a:bodyPr/>
        <a:lstStyle/>
        <a:p>
          <a:pPr rtl="0"/>
          <a:r>
            <a:rPr lang="en-US" sz="1800" dirty="0"/>
            <a:t>Real Time (Faster) Payments Will Eliminate Check Payments</a:t>
          </a:r>
        </a:p>
      </dgm:t>
    </dgm:pt>
    <dgm:pt modelId="{CCF38E16-33D7-4BD9-927D-2DD3A80ED65D}" type="parTrans" cxnId="{1FA255BC-EE87-450C-A3C7-9E80E8B4F422}">
      <dgm:prSet/>
      <dgm:spPr/>
      <dgm:t>
        <a:bodyPr/>
        <a:lstStyle/>
        <a:p>
          <a:endParaRPr lang="en-US"/>
        </a:p>
      </dgm:t>
    </dgm:pt>
    <dgm:pt modelId="{9DC293D7-4647-47CC-BA6D-1285F2328E8C}" type="sibTrans" cxnId="{1FA255BC-EE87-450C-A3C7-9E80E8B4F422}">
      <dgm:prSet/>
      <dgm:spPr/>
      <dgm:t>
        <a:bodyPr/>
        <a:lstStyle/>
        <a:p>
          <a:endParaRPr lang="en-US"/>
        </a:p>
      </dgm:t>
    </dgm:pt>
    <dgm:pt modelId="{CD6851C7-DEE8-43E7-BF7C-E50D719BDAF7}">
      <dgm:prSet/>
      <dgm:spPr/>
      <dgm:t>
        <a:bodyPr/>
        <a:lstStyle/>
        <a:p>
          <a:pPr rtl="0"/>
          <a:r>
            <a:rPr lang="en-US"/>
            <a:t>Check are debit payments RTP systems are credit only payments</a:t>
          </a:r>
        </a:p>
      </dgm:t>
    </dgm:pt>
    <dgm:pt modelId="{EDF3FBCF-D83C-48C3-9870-4F050129F011}" type="parTrans" cxnId="{209D45E4-0427-4705-98B1-B0657A5621C8}">
      <dgm:prSet/>
      <dgm:spPr/>
      <dgm:t>
        <a:bodyPr/>
        <a:lstStyle/>
        <a:p>
          <a:endParaRPr lang="en-US"/>
        </a:p>
      </dgm:t>
    </dgm:pt>
    <dgm:pt modelId="{376BE652-418F-46C6-A4F6-0997243AF6D4}" type="sibTrans" cxnId="{209D45E4-0427-4705-98B1-B0657A5621C8}">
      <dgm:prSet/>
      <dgm:spPr/>
      <dgm:t>
        <a:bodyPr/>
        <a:lstStyle/>
        <a:p>
          <a:endParaRPr lang="en-US"/>
        </a:p>
      </dgm:t>
    </dgm:pt>
    <dgm:pt modelId="{4426D957-BAC8-4CE3-A203-24D36EEBE66E}">
      <dgm:prSet/>
      <dgm:spPr/>
      <dgm:t>
        <a:bodyPr/>
        <a:lstStyle/>
        <a:p>
          <a:pPr rtl="0"/>
          <a:r>
            <a:rPr lang="en-US" dirty="0"/>
            <a:t>U.S. is Falling Behind the Rest of the World</a:t>
          </a:r>
        </a:p>
      </dgm:t>
    </dgm:pt>
    <dgm:pt modelId="{C9035992-2D31-4095-BE16-4CED5C2CF425}" type="parTrans" cxnId="{EDC6115E-7ABC-41CD-9333-75EE2E83D8FF}">
      <dgm:prSet/>
      <dgm:spPr/>
      <dgm:t>
        <a:bodyPr/>
        <a:lstStyle/>
        <a:p>
          <a:endParaRPr lang="en-US"/>
        </a:p>
      </dgm:t>
    </dgm:pt>
    <dgm:pt modelId="{3DCD74D6-763F-4368-A89C-8B46684FD393}" type="sibTrans" cxnId="{EDC6115E-7ABC-41CD-9333-75EE2E83D8FF}">
      <dgm:prSet/>
      <dgm:spPr/>
      <dgm:t>
        <a:bodyPr/>
        <a:lstStyle/>
        <a:p>
          <a:endParaRPr lang="en-US"/>
        </a:p>
      </dgm:t>
    </dgm:pt>
    <dgm:pt modelId="{0F2B738B-4FE8-44DB-8FA3-1FBD31A76898}">
      <dgm:prSet/>
      <dgm:spPr/>
      <dgm:t>
        <a:bodyPr/>
        <a:lstStyle/>
        <a:p>
          <a:pPr rtl="0">
            <a:spcAft>
              <a:spcPts val="600"/>
            </a:spcAft>
          </a:pPr>
          <a:r>
            <a:rPr lang="en-US" dirty="0"/>
            <a:t>25 other countries have implemented or are in the process of implementing real time payment systems</a:t>
          </a:r>
        </a:p>
      </dgm:t>
    </dgm:pt>
    <dgm:pt modelId="{E610BD25-E120-4D82-8EF9-719A2983888E}" type="parTrans" cxnId="{2BC389E3-71A6-414F-8942-4698952E9114}">
      <dgm:prSet/>
      <dgm:spPr/>
      <dgm:t>
        <a:bodyPr/>
        <a:lstStyle/>
        <a:p>
          <a:endParaRPr lang="en-US"/>
        </a:p>
      </dgm:t>
    </dgm:pt>
    <dgm:pt modelId="{5CCB8E16-F937-4020-9DDA-35843FBB2A2D}" type="sibTrans" cxnId="{2BC389E3-71A6-414F-8942-4698952E9114}">
      <dgm:prSet/>
      <dgm:spPr/>
      <dgm:t>
        <a:bodyPr/>
        <a:lstStyle/>
        <a:p>
          <a:endParaRPr lang="en-US"/>
        </a:p>
      </dgm:t>
    </dgm:pt>
    <dgm:pt modelId="{A16E8CED-668F-4C53-BF13-E9B2B2B73960}">
      <dgm:prSet/>
      <dgm:spPr/>
      <dgm:t>
        <a:bodyPr/>
        <a:lstStyle/>
        <a:p>
          <a:pPr rtl="0">
            <a:spcAft>
              <a:spcPct val="20000"/>
            </a:spcAft>
          </a:pPr>
          <a:r>
            <a:rPr lang="en-US" dirty="0"/>
            <a:t>None of the 25 have solved the B2B payment problem</a:t>
          </a:r>
        </a:p>
      </dgm:t>
    </dgm:pt>
    <dgm:pt modelId="{81CD5D8C-CF73-4611-9849-06A300BEA54D}" type="parTrans" cxnId="{0638201A-6BE6-4ED6-9EFB-F473D6B234E4}">
      <dgm:prSet/>
      <dgm:spPr/>
      <dgm:t>
        <a:bodyPr/>
        <a:lstStyle/>
        <a:p>
          <a:endParaRPr lang="en-US"/>
        </a:p>
      </dgm:t>
    </dgm:pt>
    <dgm:pt modelId="{C78867B2-8E95-4933-A467-95F86D00E3F4}" type="sibTrans" cxnId="{0638201A-6BE6-4ED6-9EFB-F473D6B234E4}">
      <dgm:prSet/>
      <dgm:spPr/>
      <dgm:t>
        <a:bodyPr/>
        <a:lstStyle/>
        <a:p>
          <a:endParaRPr lang="en-US"/>
        </a:p>
      </dgm:t>
    </dgm:pt>
    <dgm:pt modelId="{BE6511E6-EB3C-49E3-BBEF-CCAF4A7E87F9}" type="pres">
      <dgm:prSet presAssocID="{372F80F3-7CBC-418B-8241-2ABE2467284A}" presName="linear" presStyleCnt="0">
        <dgm:presLayoutVars>
          <dgm:animLvl val="lvl"/>
          <dgm:resizeHandles val="exact"/>
        </dgm:presLayoutVars>
      </dgm:prSet>
      <dgm:spPr/>
    </dgm:pt>
    <dgm:pt modelId="{38FF1BF0-203F-4BF2-B52D-AB1DD91EBC31}" type="pres">
      <dgm:prSet presAssocID="{FD192175-8499-4624-AB17-CDBE64294F31}" presName="parentText" presStyleLbl="node1" presStyleIdx="0" presStyleCnt="3" custScaleY="66024">
        <dgm:presLayoutVars>
          <dgm:chMax val="0"/>
          <dgm:bulletEnabled val="1"/>
        </dgm:presLayoutVars>
      </dgm:prSet>
      <dgm:spPr/>
    </dgm:pt>
    <dgm:pt modelId="{AAC5F916-0845-4AAA-B015-B6855CA402A1}" type="pres">
      <dgm:prSet presAssocID="{FD192175-8499-4624-AB17-CDBE64294F31}" presName="childText" presStyleLbl="revTx" presStyleIdx="0" presStyleCnt="3">
        <dgm:presLayoutVars>
          <dgm:bulletEnabled val="1"/>
        </dgm:presLayoutVars>
      </dgm:prSet>
      <dgm:spPr/>
    </dgm:pt>
    <dgm:pt modelId="{D84D72C0-3CE1-4FC1-8E7B-1E291402BBF0}" type="pres">
      <dgm:prSet presAssocID="{5D259565-A707-4A1F-A7E0-D4299C0C6560}" presName="parentText" presStyleLbl="node1" presStyleIdx="1" presStyleCnt="3" custScaleY="69870">
        <dgm:presLayoutVars>
          <dgm:chMax val="0"/>
          <dgm:bulletEnabled val="1"/>
        </dgm:presLayoutVars>
      </dgm:prSet>
      <dgm:spPr/>
    </dgm:pt>
    <dgm:pt modelId="{FD95E683-B01D-43EF-92A3-2A732EEEE9DB}" type="pres">
      <dgm:prSet presAssocID="{5D259565-A707-4A1F-A7E0-D4299C0C6560}" presName="childText" presStyleLbl="revTx" presStyleIdx="1" presStyleCnt="3">
        <dgm:presLayoutVars>
          <dgm:bulletEnabled val="1"/>
        </dgm:presLayoutVars>
      </dgm:prSet>
      <dgm:spPr/>
    </dgm:pt>
    <dgm:pt modelId="{CE1C3B75-99A5-40E6-9BA2-7CBA24AEC51D}" type="pres">
      <dgm:prSet presAssocID="{4426D957-BAC8-4CE3-A203-24D36EEBE66E}" presName="parentText" presStyleLbl="node1" presStyleIdx="2" presStyleCnt="3" custScaleY="66535">
        <dgm:presLayoutVars>
          <dgm:chMax val="0"/>
          <dgm:bulletEnabled val="1"/>
        </dgm:presLayoutVars>
      </dgm:prSet>
      <dgm:spPr/>
    </dgm:pt>
    <dgm:pt modelId="{5D8861CE-E9D5-4ACD-BED3-678A9077A5D1}" type="pres">
      <dgm:prSet presAssocID="{4426D957-BAC8-4CE3-A203-24D36EEBE66E}" presName="childText" presStyleLbl="revTx" presStyleIdx="2" presStyleCnt="3">
        <dgm:presLayoutVars>
          <dgm:bulletEnabled val="1"/>
        </dgm:presLayoutVars>
      </dgm:prSet>
      <dgm:spPr/>
    </dgm:pt>
  </dgm:ptLst>
  <dgm:cxnLst>
    <dgm:cxn modelId="{D441A704-7882-4DB0-B0A3-B600C16C76AD}" type="presOf" srcId="{A6A9D664-E283-45AB-A35D-0C0827C2B956}" destId="{AAC5F916-0845-4AAA-B015-B6855CA402A1}" srcOrd="0" destOrd="1" presId="urn:microsoft.com/office/officeart/2005/8/layout/vList2"/>
    <dgm:cxn modelId="{0638201A-6BE6-4ED6-9EFB-F473D6B234E4}" srcId="{0F2B738B-4FE8-44DB-8FA3-1FBD31A76898}" destId="{A16E8CED-668F-4C53-BF13-E9B2B2B73960}" srcOrd="0" destOrd="0" parTransId="{81CD5D8C-CF73-4611-9849-06A300BEA54D}" sibTransId="{C78867B2-8E95-4933-A467-95F86D00E3F4}"/>
    <dgm:cxn modelId="{9BBF143B-F3F2-4DBA-843C-FA84BAC46ED7}" type="presOf" srcId="{372F80F3-7CBC-418B-8241-2ABE2467284A}" destId="{BE6511E6-EB3C-49E3-BBEF-CCAF4A7E87F9}" srcOrd="0" destOrd="0" presId="urn:microsoft.com/office/officeart/2005/8/layout/vList2"/>
    <dgm:cxn modelId="{EDC6115E-7ABC-41CD-9333-75EE2E83D8FF}" srcId="{372F80F3-7CBC-418B-8241-2ABE2467284A}" destId="{4426D957-BAC8-4CE3-A203-24D36EEBE66E}" srcOrd="2" destOrd="0" parTransId="{C9035992-2D31-4095-BE16-4CED5C2CF425}" sibTransId="{3DCD74D6-763F-4368-A89C-8B46684FD393}"/>
    <dgm:cxn modelId="{A3EA4162-1E67-44C9-983E-0557E96F3112}" type="presOf" srcId="{0F2B738B-4FE8-44DB-8FA3-1FBD31A76898}" destId="{5D8861CE-E9D5-4ACD-BED3-678A9077A5D1}" srcOrd="0" destOrd="0" presId="urn:microsoft.com/office/officeart/2005/8/layout/vList2"/>
    <dgm:cxn modelId="{4CB5F485-773F-44D4-8F1A-A8A0B3A2E526}" type="presOf" srcId="{FD192175-8499-4624-AB17-CDBE64294F31}" destId="{38FF1BF0-203F-4BF2-B52D-AB1DD91EBC31}" srcOrd="0" destOrd="0" presId="urn:microsoft.com/office/officeart/2005/8/layout/vList2"/>
    <dgm:cxn modelId="{1FA255BC-EE87-450C-A3C7-9E80E8B4F422}" srcId="{372F80F3-7CBC-418B-8241-2ABE2467284A}" destId="{5D259565-A707-4A1F-A7E0-D4299C0C6560}" srcOrd="1" destOrd="0" parTransId="{CCF38E16-33D7-4BD9-927D-2DD3A80ED65D}" sibTransId="{9DC293D7-4647-47CC-BA6D-1285F2328E8C}"/>
    <dgm:cxn modelId="{0D7374C3-86EE-43EB-926B-2241DCD25723}" type="presOf" srcId="{5D259565-A707-4A1F-A7E0-D4299C0C6560}" destId="{D84D72C0-3CE1-4FC1-8E7B-1E291402BBF0}" srcOrd="0" destOrd="0" presId="urn:microsoft.com/office/officeart/2005/8/layout/vList2"/>
    <dgm:cxn modelId="{E2E4BFCB-98FD-4397-8CFB-B99DC9992814}" srcId="{FD192175-8499-4624-AB17-CDBE64294F31}" destId="{A6A9D664-E283-45AB-A35D-0C0827C2B956}" srcOrd="1" destOrd="0" parTransId="{98C8C82D-6788-498F-8718-6BBF73082BC0}" sibTransId="{6D4D4037-B362-473D-9608-5BED26391653}"/>
    <dgm:cxn modelId="{0650DACC-E246-41E4-BC29-824D0F9EA626}" type="presOf" srcId="{4426D957-BAC8-4CE3-A203-24D36EEBE66E}" destId="{CE1C3B75-99A5-40E6-9BA2-7CBA24AEC51D}" srcOrd="0" destOrd="0" presId="urn:microsoft.com/office/officeart/2005/8/layout/vList2"/>
    <dgm:cxn modelId="{ABC3D6CE-3FC6-4C2F-8891-E93BAB0D4125}" type="presOf" srcId="{A16E8CED-668F-4C53-BF13-E9B2B2B73960}" destId="{5D8861CE-E9D5-4ACD-BED3-678A9077A5D1}" srcOrd="0" destOrd="1" presId="urn:microsoft.com/office/officeart/2005/8/layout/vList2"/>
    <dgm:cxn modelId="{298C6AD4-AA7A-47F2-8914-E5EB90C74E10}" type="presOf" srcId="{78179DAE-6306-4232-AFF2-629289758F20}" destId="{AAC5F916-0845-4AAA-B015-B6855CA402A1}" srcOrd="0" destOrd="0" presId="urn:microsoft.com/office/officeart/2005/8/layout/vList2"/>
    <dgm:cxn modelId="{0C8182E1-6470-4826-8166-02FA104F5712}" srcId="{FD192175-8499-4624-AB17-CDBE64294F31}" destId="{78179DAE-6306-4232-AFF2-629289758F20}" srcOrd="0" destOrd="0" parTransId="{5F668A59-74AB-4A5A-B156-DE628A5F4934}" sibTransId="{B6CF02E5-8FAF-49E3-B89F-8161D8E5D59E}"/>
    <dgm:cxn modelId="{2BC389E3-71A6-414F-8942-4698952E9114}" srcId="{4426D957-BAC8-4CE3-A203-24D36EEBE66E}" destId="{0F2B738B-4FE8-44DB-8FA3-1FBD31A76898}" srcOrd="0" destOrd="0" parTransId="{E610BD25-E120-4D82-8EF9-719A2983888E}" sibTransId="{5CCB8E16-F937-4020-9DDA-35843FBB2A2D}"/>
    <dgm:cxn modelId="{209D45E4-0427-4705-98B1-B0657A5621C8}" srcId="{5D259565-A707-4A1F-A7E0-D4299C0C6560}" destId="{CD6851C7-DEE8-43E7-BF7C-E50D719BDAF7}" srcOrd="0" destOrd="0" parTransId="{EDF3FBCF-D83C-48C3-9870-4F050129F011}" sibTransId="{376BE652-418F-46C6-A4F6-0997243AF6D4}"/>
    <dgm:cxn modelId="{209AAEE6-5E21-41EA-AD55-CBFC444E7873}" srcId="{372F80F3-7CBC-418B-8241-2ABE2467284A}" destId="{FD192175-8499-4624-AB17-CDBE64294F31}" srcOrd="0" destOrd="0" parTransId="{C47637DD-47C7-4F57-B424-89C7C32AA972}" sibTransId="{A224F414-8022-4AD4-8AD5-CE8E5A0F5D8E}"/>
    <dgm:cxn modelId="{59726FE9-91BB-4267-A419-2095489F27B8}" type="presOf" srcId="{CD6851C7-DEE8-43E7-BF7C-E50D719BDAF7}" destId="{FD95E683-B01D-43EF-92A3-2A732EEEE9DB}" srcOrd="0" destOrd="0" presId="urn:microsoft.com/office/officeart/2005/8/layout/vList2"/>
    <dgm:cxn modelId="{0B2ADF55-2C1D-40EF-AABE-D521A8ED80CC}" type="presParOf" srcId="{BE6511E6-EB3C-49E3-BBEF-CCAF4A7E87F9}" destId="{38FF1BF0-203F-4BF2-B52D-AB1DD91EBC31}" srcOrd="0" destOrd="0" presId="urn:microsoft.com/office/officeart/2005/8/layout/vList2"/>
    <dgm:cxn modelId="{32B4DDEE-B762-40E3-9D57-A450130CAB75}" type="presParOf" srcId="{BE6511E6-EB3C-49E3-BBEF-CCAF4A7E87F9}" destId="{AAC5F916-0845-4AAA-B015-B6855CA402A1}" srcOrd="1" destOrd="0" presId="urn:microsoft.com/office/officeart/2005/8/layout/vList2"/>
    <dgm:cxn modelId="{EF96A1D2-D410-4E17-9627-96B3EFCFFBAE}" type="presParOf" srcId="{BE6511E6-EB3C-49E3-BBEF-CCAF4A7E87F9}" destId="{D84D72C0-3CE1-4FC1-8E7B-1E291402BBF0}" srcOrd="2" destOrd="0" presId="urn:microsoft.com/office/officeart/2005/8/layout/vList2"/>
    <dgm:cxn modelId="{58052A31-930F-4AEA-BD72-E49AE314D745}" type="presParOf" srcId="{BE6511E6-EB3C-49E3-BBEF-CCAF4A7E87F9}" destId="{FD95E683-B01D-43EF-92A3-2A732EEEE9DB}" srcOrd="3" destOrd="0" presId="urn:microsoft.com/office/officeart/2005/8/layout/vList2"/>
    <dgm:cxn modelId="{E78C02D3-2321-426A-B2CA-E7F8053BDEA8}" type="presParOf" srcId="{BE6511E6-EB3C-49E3-BBEF-CCAF4A7E87F9}" destId="{CE1C3B75-99A5-40E6-9BA2-7CBA24AEC51D}" srcOrd="4" destOrd="0" presId="urn:microsoft.com/office/officeart/2005/8/layout/vList2"/>
    <dgm:cxn modelId="{9B6B2422-625B-4D42-88AD-2F85E4866D38}" type="presParOf" srcId="{BE6511E6-EB3C-49E3-BBEF-CCAF4A7E87F9}" destId="{5D8861CE-E9D5-4ACD-BED3-678A9077A5D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F80F3-7CBC-418B-8241-2ABE246728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192175-8499-4624-AB17-CDBE64294F31}">
      <dgm:prSet/>
      <dgm:spPr/>
      <dgm:t>
        <a:bodyPr/>
        <a:lstStyle/>
        <a:p>
          <a:pPr rtl="0"/>
          <a:r>
            <a:rPr lang="en-US" dirty="0"/>
            <a:t>Generate new revenues</a:t>
          </a:r>
        </a:p>
      </dgm:t>
    </dgm:pt>
    <dgm:pt modelId="{C47637DD-47C7-4F57-B424-89C7C32AA972}" type="parTrans" cxnId="{209AAEE6-5E21-41EA-AD55-CBFC444E7873}">
      <dgm:prSet/>
      <dgm:spPr/>
      <dgm:t>
        <a:bodyPr/>
        <a:lstStyle/>
        <a:p>
          <a:endParaRPr lang="en-US"/>
        </a:p>
      </dgm:t>
    </dgm:pt>
    <dgm:pt modelId="{A224F414-8022-4AD4-8AD5-CE8E5A0F5D8E}" type="sibTrans" cxnId="{209AAEE6-5E21-41EA-AD55-CBFC444E7873}">
      <dgm:prSet/>
      <dgm:spPr/>
      <dgm:t>
        <a:bodyPr/>
        <a:lstStyle/>
        <a:p>
          <a:endParaRPr lang="en-US"/>
        </a:p>
      </dgm:t>
    </dgm:pt>
    <dgm:pt modelId="{78179DAE-6306-4232-AFF2-629289758F20}">
      <dgm:prSet/>
      <dgm:spPr/>
      <dgm:t>
        <a:bodyPr/>
        <a:lstStyle/>
        <a:p>
          <a:pPr rtl="0"/>
          <a:r>
            <a:rPr lang="en-US"/>
            <a:t>Underserved market for small business digital payments</a:t>
          </a:r>
          <a:endParaRPr lang="en-US" dirty="0"/>
        </a:p>
      </dgm:t>
    </dgm:pt>
    <dgm:pt modelId="{5F668A59-74AB-4A5A-B156-DE628A5F4934}" type="parTrans" cxnId="{0C8182E1-6470-4826-8166-02FA104F5712}">
      <dgm:prSet/>
      <dgm:spPr/>
      <dgm:t>
        <a:bodyPr/>
        <a:lstStyle/>
        <a:p>
          <a:endParaRPr lang="en-US"/>
        </a:p>
      </dgm:t>
    </dgm:pt>
    <dgm:pt modelId="{B6CF02E5-8FAF-49E3-B89F-8161D8E5D59E}" type="sibTrans" cxnId="{0C8182E1-6470-4826-8166-02FA104F5712}">
      <dgm:prSet/>
      <dgm:spPr/>
      <dgm:t>
        <a:bodyPr/>
        <a:lstStyle/>
        <a:p>
          <a:endParaRPr lang="en-US"/>
        </a:p>
      </dgm:t>
    </dgm:pt>
    <dgm:pt modelId="{5D259565-A707-4A1F-A7E0-D4299C0C6560}">
      <dgm:prSet custT="1"/>
      <dgm:spPr/>
      <dgm:t>
        <a:bodyPr/>
        <a:lstStyle/>
        <a:p>
          <a:pPr rtl="0"/>
          <a:r>
            <a:rPr lang="en-US" sz="2000" dirty="0"/>
            <a:t>Protect your customer base &amp; acquire new customers</a:t>
          </a:r>
        </a:p>
      </dgm:t>
    </dgm:pt>
    <dgm:pt modelId="{CCF38E16-33D7-4BD9-927D-2DD3A80ED65D}" type="parTrans" cxnId="{1FA255BC-EE87-450C-A3C7-9E80E8B4F422}">
      <dgm:prSet/>
      <dgm:spPr/>
      <dgm:t>
        <a:bodyPr/>
        <a:lstStyle/>
        <a:p>
          <a:endParaRPr lang="en-US"/>
        </a:p>
      </dgm:t>
    </dgm:pt>
    <dgm:pt modelId="{9DC293D7-4647-47CC-BA6D-1285F2328E8C}" type="sibTrans" cxnId="{1FA255BC-EE87-450C-A3C7-9E80E8B4F422}">
      <dgm:prSet/>
      <dgm:spPr/>
      <dgm:t>
        <a:bodyPr/>
        <a:lstStyle/>
        <a:p>
          <a:endParaRPr lang="en-US"/>
        </a:p>
      </dgm:t>
    </dgm:pt>
    <dgm:pt modelId="{CD6851C7-DEE8-43E7-BF7C-E50D719BDAF7}">
      <dgm:prSet/>
      <dgm:spPr/>
      <dgm:t>
        <a:bodyPr/>
        <a:lstStyle/>
        <a:p>
          <a:pPr rtl="0"/>
          <a:r>
            <a:rPr lang="en-US" dirty="0"/>
            <a:t>Customers shopping around</a:t>
          </a:r>
        </a:p>
      </dgm:t>
    </dgm:pt>
    <dgm:pt modelId="{EDF3FBCF-D83C-48C3-9870-4F050129F011}" type="parTrans" cxnId="{209D45E4-0427-4705-98B1-B0657A5621C8}">
      <dgm:prSet/>
      <dgm:spPr/>
      <dgm:t>
        <a:bodyPr/>
        <a:lstStyle/>
        <a:p>
          <a:endParaRPr lang="en-US"/>
        </a:p>
      </dgm:t>
    </dgm:pt>
    <dgm:pt modelId="{376BE652-418F-46C6-A4F6-0997243AF6D4}" type="sibTrans" cxnId="{209D45E4-0427-4705-98B1-B0657A5621C8}">
      <dgm:prSet/>
      <dgm:spPr/>
      <dgm:t>
        <a:bodyPr/>
        <a:lstStyle/>
        <a:p>
          <a:endParaRPr lang="en-US"/>
        </a:p>
      </dgm:t>
    </dgm:pt>
    <dgm:pt modelId="{51267F9A-6FDF-4A3B-A248-82AD8DCFC6D4}">
      <dgm:prSet/>
      <dgm:spPr/>
      <dgm:t>
        <a:bodyPr/>
        <a:lstStyle/>
        <a:p>
          <a:pPr rtl="0"/>
          <a:r>
            <a:rPr lang="en-US" dirty="0"/>
            <a:t>Customers willing to pay for services with value-add</a:t>
          </a:r>
        </a:p>
      </dgm:t>
    </dgm:pt>
    <dgm:pt modelId="{BEA49A3C-A35B-4604-AED6-043AB700C3BF}" type="parTrans" cxnId="{97F93BAC-A93E-416A-8948-72C87424B61D}">
      <dgm:prSet/>
      <dgm:spPr/>
      <dgm:t>
        <a:bodyPr/>
        <a:lstStyle/>
        <a:p>
          <a:endParaRPr lang="en-US"/>
        </a:p>
      </dgm:t>
    </dgm:pt>
    <dgm:pt modelId="{C553C93F-BE5F-425E-A874-0C830151B6D1}" type="sibTrans" cxnId="{97F93BAC-A93E-416A-8948-72C87424B61D}">
      <dgm:prSet/>
      <dgm:spPr/>
      <dgm:t>
        <a:bodyPr/>
        <a:lstStyle/>
        <a:p>
          <a:endParaRPr lang="en-US"/>
        </a:p>
      </dgm:t>
    </dgm:pt>
    <dgm:pt modelId="{53F029D8-8128-4F79-99F2-530034053DAE}">
      <dgm:prSet/>
      <dgm:spPr/>
      <dgm:t>
        <a:bodyPr/>
        <a:lstStyle/>
        <a:p>
          <a:pPr rtl="0"/>
          <a:r>
            <a:rPr lang="en-US" dirty="0"/>
            <a:t>Growing use of non-bank services</a:t>
          </a:r>
        </a:p>
      </dgm:t>
    </dgm:pt>
    <dgm:pt modelId="{5D806404-98BD-4E7F-B20E-4DA884D89DFE}" type="parTrans" cxnId="{2691EC4B-D5EA-4AA9-9FF7-3E6A0EEC0AC8}">
      <dgm:prSet/>
      <dgm:spPr/>
      <dgm:t>
        <a:bodyPr/>
        <a:lstStyle/>
        <a:p>
          <a:endParaRPr lang="en-US"/>
        </a:p>
      </dgm:t>
    </dgm:pt>
    <dgm:pt modelId="{C1B320FD-1AFD-46AC-8B89-BF8F89FED650}" type="sibTrans" cxnId="{2691EC4B-D5EA-4AA9-9FF7-3E6A0EEC0AC8}">
      <dgm:prSet/>
      <dgm:spPr/>
      <dgm:t>
        <a:bodyPr/>
        <a:lstStyle/>
        <a:p>
          <a:endParaRPr lang="en-US"/>
        </a:p>
      </dgm:t>
    </dgm:pt>
    <dgm:pt modelId="{BE6511E6-EB3C-49E3-BBEF-CCAF4A7E87F9}" type="pres">
      <dgm:prSet presAssocID="{372F80F3-7CBC-418B-8241-2ABE2467284A}" presName="linear" presStyleCnt="0">
        <dgm:presLayoutVars>
          <dgm:animLvl val="lvl"/>
          <dgm:resizeHandles val="exact"/>
        </dgm:presLayoutVars>
      </dgm:prSet>
      <dgm:spPr/>
    </dgm:pt>
    <dgm:pt modelId="{38FF1BF0-203F-4BF2-B52D-AB1DD91EBC31}" type="pres">
      <dgm:prSet presAssocID="{FD192175-8499-4624-AB17-CDBE64294F31}" presName="parentText" presStyleLbl="node1" presStyleIdx="0" presStyleCnt="2" custScaleY="66024" custLinFactNeighborX="4816">
        <dgm:presLayoutVars>
          <dgm:chMax val="0"/>
          <dgm:bulletEnabled val="1"/>
        </dgm:presLayoutVars>
      </dgm:prSet>
      <dgm:spPr/>
    </dgm:pt>
    <dgm:pt modelId="{AAC5F916-0845-4AAA-B015-B6855CA402A1}" type="pres">
      <dgm:prSet presAssocID="{FD192175-8499-4624-AB17-CDBE64294F31}" presName="childText" presStyleLbl="revTx" presStyleIdx="0" presStyleCnt="2">
        <dgm:presLayoutVars>
          <dgm:bulletEnabled val="1"/>
        </dgm:presLayoutVars>
      </dgm:prSet>
      <dgm:spPr/>
    </dgm:pt>
    <dgm:pt modelId="{D84D72C0-3CE1-4FC1-8E7B-1E291402BBF0}" type="pres">
      <dgm:prSet presAssocID="{5D259565-A707-4A1F-A7E0-D4299C0C6560}" presName="parentText" presStyleLbl="node1" presStyleIdx="1" presStyleCnt="2" custScaleY="69870">
        <dgm:presLayoutVars>
          <dgm:chMax val="0"/>
          <dgm:bulletEnabled val="1"/>
        </dgm:presLayoutVars>
      </dgm:prSet>
      <dgm:spPr/>
    </dgm:pt>
    <dgm:pt modelId="{FD95E683-B01D-43EF-92A3-2A732EEEE9DB}" type="pres">
      <dgm:prSet presAssocID="{5D259565-A707-4A1F-A7E0-D4299C0C6560}" presName="childText" presStyleLbl="revTx" presStyleIdx="1" presStyleCnt="2">
        <dgm:presLayoutVars>
          <dgm:bulletEnabled val="1"/>
        </dgm:presLayoutVars>
      </dgm:prSet>
      <dgm:spPr/>
    </dgm:pt>
  </dgm:ptLst>
  <dgm:cxnLst>
    <dgm:cxn modelId="{CD943F10-704B-489A-A088-DD1A4A9C5D62}" type="presOf" srcId="{5D259565-A707-4A1F-A7E0-D4299C0C6560}" destId="{D84D72C0-3CE1-4FC1-8E7B-1E291402BBF0}" srcOrd="0" destOrd="0" presId="urn:microsoft.com/office/officeart/2005/8/layout/vList2"/>
    <dgm:cxn modelId="{5B3E5814-1B47-4686-BC51-89A2772AB0F4}" type="presOf" srcId="{CD6851C7-DEE8-43E7-BF7C-E50D719BDAF7}" destId="{FD95E683-B01D-43EF-92A3-2A732EEEE9DB}" srcOrd="0" destOrd="0" presId="urn:microsoft.com/office/officeart/2005/8/layout/vList2"/>
    <dgm:cxn modelId="{03322018-4016-4FF7-AC48-F8DEF6C9EE0D}" type="presOf" srcId="{FD192175-8499-4624-AB17-CDBE64294F31}" destId="{38FF1BF0-203F-4BF2-B52D-AB1DD91EBC31}" srcOrd="0" destOrd="0" presId="urn:microsoft.com/office/officeart/2005/8/layout/vList2"/>
    <dgm:cxn modelId="{18A8BB30-D825-4F22-A172-752DB2AA4245}" type="presOf" srcId="{78179DAE-6306-4232-AFF2-629289758F20}" destId="{AAC5F916-0845-4AAA-B015-B6855CA402A1}" srcOrd="0" destOrd="0" presId="urn:microsoft.com/office/officeart/2005/8/layout/vList2"/>
    <dgm:cxn modelId="{2691EC4B-D5EA-4AA9-9FF7-3E6A0EEC0AC8}" srcId="{5D259565-A707-4A1F-A7E0-D4299C0C6560}" destId="{53F029D8-8128-4F79-99F2-530034053DAE}" srcOrd="1" destOrd="0" parTransId="{5D806404-98BD-4E7F-B20E-4DA884D89DFE}" sibTransId="{C1B320FD-1AFD-46AC-8B89-BF8F89FED650}"/>
    <dgm:cxn modelId="{4CA42EAB-0C81-4278-85D5-C9E85C6E1C74}" type="presOf" srcId="{51267F9A-6FDF-4A3B-A248-82AD8DCFC6D4}" destId="{AAC5F916-0845-4AAA-B015-B6855CA402A1}" srcOrd="0" destOrd="1" presId="urn:microsoft.com/office/officeart/2005/8/layout/vList2"/>
    <dgm:cxn modelId="{97F93BAC-A93E-416A-8948-72C87424B61D}" srcId="{FD192175-8499-4624-AB17-CDBE64294F31}" destId="{51267F9A-6FDF-4A3B-A248-82AD8DCFC6D4}" srcOrd="1" destOrd="0" parTransId="{BEA49A3C-A35B-4604-AED6-043AB700C3BF}" sibTransId="{C553C93F-BE5F-425E-A874-0C830151B6D1}"/>
    <dgm:cxn modelId="{1FA255BC-EE87-450C-A3C7-9E80E8B4F422}" srcId="{372F80F3-7CBC-418B-8241-2ABE2467284A}" destId="{5D259565-A707-4A1F-A7E0-D4299C0C6560}" srcOrd="1" destOrd="0" parTransId="{CCF38E16-33D7-4BD9-927D-2DD3A80ED65D}" sibTransId="{9DC293D7-4647-47CC-BA6D-1285F2328E8C}"/>
    <dgm:cxn modelId="{03BC23CE-74E8-4633-A15D-C6493C7F206F}" type="presOf" srcId="{372F80F3-7CBC-418B-8241-2ABE2467284A}" destId="{BE6511E6-EB3C-49E3-BBEF-CCAF4A7E87F9}" srcOrd="0" destOrd="0" presId="urn:microsoft.com/office/officeart/2005/8/layout/vList2"/>
    <dgm:cxn modelId="{0C8182E1-6470-4826-8166-02FA104F5712}" srcId="{FD192175-8499-4624-AB17-CDBE64294F31}" destId="{78179DAE-6306-4232-AFF2-629289758F20}" srcOrd="0" destOrd="0" parTransId="{5F668A59-74AB-4A5A-B156-DE628A5F4934}" sibTransId="{B6CF02E5-8FAF-49E3-B89F-8161D8E5D59E}"/>
    <dgm:cxn modelId="{209D45E4-0427-4705-98B1-B0657A5621C8}" srcId="{5D259565-A707-4A1F-A7E0-D4299C0C6560}" destId="{CD6851C7-DEE8-43E7-BF7C-E50D719BDAF7}" srcOrd="0" destOrd="0" parTransId="{EDF3FBCF-D83C-48C3-9870-4F050129F011}" sibTransId="{376BE652-418F-46C6-A4F6-0997243AF6D4}"/>
    <dgm:cxn modelId="{209AAEE6-5E21-41EA-AD55-CBFC444E7873}" srcId="{372F80F3-7CBC-418B-8241-2ABE2467284A}" destId="{FD192175-8499-4624-AB17-CDBE64294F31}" srcOrd="0" destOrd="0" parTransId="{C47637DD-47C7-4F57-B424-89C7C32AA972}" sibTransId="{A224F414-8022-4AD4-8AD5-CE8E5A0F5D8E}"/>
    <dgm:cxn modelId="{3D7683F4-DCA5-44F3-BF53-44C67565F22D}" type="presOf" srcId="{53F029D8-8128-4F79-99F2-530034053DAE}" destId="{FD95E683-B01D-43EF-92A3-2A732EEEE9DB}" srcOrd="0" destOrd="1" presId="urn:microsoft.com/office/officeart/2005/8/layout/vList2"/>
    <dgm:cxn modelId="{D11378EF-E579-4390-9CD7-36D92CBC2C6C}" type="presParOf" srcId="{BE6511E6-EB3C-49E3-BBEF-CCAF4A7E87F9}" destId="{38FF1BF0-203F-4BF2-B52D-AB1DD91EBC31}" srcOrd="0" destOrd="0" presId="urn:microsoft.com/office/officeart/2005/8/layout/vList2"/>
    <dgm:cxn modelId="{9D71C76E-AD74-42F5-BBF5-0500150CCB71}" type="presParOf" srcId="{BE6511E6-EB3C-49E3-BBEF-CCAF4A7E87F9}" destId="{AAC5F916-0845-4AAA-B015-B6855CA402A1}" srcOrd="1" destOrd="0" presId="urn:microsoft.com/office/officeart/2005/8/layout/vList2"/>
    <dgm:cxn modelId="{250D160E-F09B-4F5A-870E-2E25173E7CC6}" type="presParOf" srcId="{BE6511E6-EB3C-49E3-BBEF-CCAF4A7E87F9}" destId="{D84D72C0-3CE1-4FC1-8E7B-1E291402BBF0}" srcOrd="2" destOrd="0" presId="urn:microsoft.com/office/officeart/2005/8/layout/vList2"/>
    <dgm:cxn modelId="{A990BA08-4059-4421-A03E-ABF9E69090D2}" type="presParOf" srcId="{BE6511E6-EB3C-49E3-BBEF-CCAF4A7E87F9}" destId="{FD95E683-B01D-43EF-92A3-2A732EEEE9D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1BF0-203F-4BF2-B52D-AB1DD91EBC31}">
      <dsp:nvSpPr>
        <dsp:cNvPr id="0" name=""/>
        <dsp:cNvSpPr/>
      </dsp:nvSpPr>
      <dsp:spPr>
        <a:xfrm>
          <a:off x="0" y="146375"/>
          <a:ext cx="7392883" cy="4171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Checks are Going Away</a:t>
          </a:r>
        </a:p>
      </dsp:txBody>
      <dsp:txXfrm>
        <a:off x="20363" y="166738"/>
        <a:ext cx="7352157" cy="376413"/>
      </dsp:txXfrm>
    </dsp:sp>
    <dsp:sp modelId="{AAC5F916-0845-4AAA-B015-B6855CA402A1}">
      <dsp:nvSpPr>
        <dsp:cNvPr id="0" name=""/>
        <dsp:cNvSpPr/>
      </dsp:nvSpPr>
      <dsp:spPr>
        <a:xfrm>
          <a:off x="0" y="563514"/>
          <a:ext cx="7392883"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2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Check payments are irrelevant  - a relic of the past</a:t>
          </a:r>
        </a:p>
        <a:p>
          <a:pPr marL="114300" lvl="1" indent="-114300" algn="l" defTabSz="622300" rtl="0">
            <a:lnSpc>
              <a:spcPct val="90000"/>
            </a:lnSpc>
            <a:spcBef>
              <a:spcPct val="0"/>
            </a:spcBef>
            <a:spcAft>
              <a:spcPct val="20000"/>
            </a:spcAft>
            <a:buChar char="•"/>
          </a:pPr>
          <a:r>
            <a:rPr lang="en-US" sz="1400" kern="1200" dirty="0"/>
            <a:t>No more investment should be made in the check system</a:t>
          </a:r>
        </a:p>
      </dsp:txBody>
      <dsp:txXfrm>
        <a:off x="0" y="563514"/>
        <a:ext cx="7392883" cy="978075"/>
      </dsp:txXfrm>
    </dsp:sp>
    <dsp:sp modelId="{D84D72C0-3CE1-4FC1-8E7B-1E291402BBF0}">
      <dsp:nvSpPr>
        <dsp:cNvPr id="0" name=""/>
        <dsp:cNvSpPr/>
      </dsp:nvSpPr>
      <dsp:spPr>
        <a:xfrm>
          <a:off x="0" y="1541589"/>
          <a:ext cx="7392883" cy="4414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Real Time (Faster) Payments Will Eliminate Check Payments</a:t>
          </a:r>
        </a:p>
      </dsp:txBody>
      <dsp:txXfrm>
        <a:off x="21549" y="1563138"/>
        <a:ext cx="7349785" cy="398340"/>
      </dsp:txXfrm>
    </dsp:sp>
    <dsp:sp modelId="{FD95E683-B01D-43EF-92A3-2A732EEEE9DB}">
      <dsp:nvSpPr>
        <dsp:cNvPr id="0" name=""/>
        <dsp:cNvSpPr/>
      </dsp:nvSpPr>
      <dsp:spPr>
        <a:xfrm>
          <a:off x="0" y="1983028"/>
          <a:ext cx="7392883" cy="6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2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t>Check are debit payments RTP systems are credit only payments</a:t>
          </a:r>
        </a:p>
      </dsp:txBody>
      <dsp:txXfrm>
        <a:off x="0" y="1983028"/>
        <a:ext cx="7392883" cy="628762"/>
      </dsp:txXfrm>
    </dsp:sp>
    <dsp:sp modelId="{CE1C3B75-99A5-40E6-9BA2-7CBA24AEC51D}">
      <dsp:nvSpPr>
        <dsp:cNvPr id="0" name=""/>
        <dsp:cNvSpPr/>
      </dsp:nvSpPr>
      <dsp:spPr>
        <a:xfrm>
          <a:off x="0" y="2611790"/>
          <a:ext cx="7392883" cy="4203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U.S. is Falling Behind the Rest of the World</a:t>
          </a:r>
        </a:p>
      </dsp:txBody>
      <dsp:txXfrm>
        <a:off x="20521" y="2632311"/>
        <a:ext cx="7351841" cy="379326"/>
      </dsp:txXfrm>
    </dsp:sp>
    <dsp:sp modelId="{5D8861CE-E9D5-4ACD-BED3-678A9077A5D1}">
      <dsp:nvSpPr>
        <dsp:cNvPr id="0" name=""/>
        <dsp:cNvSpPr/>
      </dsp:nvSpPr>
      <dsp:spPr>
        <a:xfrm>
          <a:off x="0" y="3032158"/>
          <a:ext cx="7392883"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24" tIns="22860" rIns="128016" bIns="22860" numCol="1" spcCol="1270" anchor="t" anchorCtr="0">
          <a:noAutofit/>
        </a:bodyPr>
        <a:lstStyle/>
        <a:p>
          <a:pPr marL="114300" lvl="1" indent="-114300" algn="l" defTabSz="622300" rtl="0">
            <a:lnSpc>
              <a:spcPct val="90000"/>
            </a:lnSpc>
            <a:spcBef>
              <a:spcPct val="0"/>
            </a:spcBef>
            <a:spcAft>
              <a:spcPts val="600"/>
            </a:spcAft>
            <a:buChar char="•"/>
          </a:pPr>
          <a:r>
            <a:rPr lang="en-US" sz="1400" kern="1200" dirty="0"/>
            <a:t>25 other countries have implemented or are in the process of implementing real time payment systems</a:t>
          </a:r>
        </a:p>
        <a:p>
          <a:pPr marL="228600" lvl="2" indent="-114300" algn="l" defTabSz="622300" rtl="0">
            <a:lnSpc>
              <a:spcPct val="90000"/>
            </a:lnSpc>
            <a:spcBef>
              <a:spcPct val="0"/>
            </a:spcBef>
            <a:spcAft>
              <a:spcPct val="20000"/>
            </a:spcAft>
            <a:buChar char="•"/>
          </a:pPr>
          <a:r>
            <a:rPr lang="en-US" sz="1400" kern="1200" dirty="0"/>
            <a:t>None of the 25 have solved the B2B payment problem</a:t>
          </a:r>
        </a:p>
      </dsp:txBody>
      <dsp:txXfrm>
        <a:off x="0" y="3032158"/>
        <a:ext cx="7392883" cy="978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1BF0-203F-4BF2-B52D-AB1DD91EBC31}">
      <dsp:nvSpPr>
        <dsp:cNvPr id="0" name=""/>
        <dsp:cNvSpPr/>
      </dsp:nvSpPr>
      <dsp:spPr>
        <a:xfrm>
          <a:off x="0" y="49786"/>
          <a:ext cx="7392883" cy="4634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Generate new revenues</a:t>
          </a:r>
        </a:p>
      </dsp:txBody>
      <dsp:txXfrm>
        <a:off x="22626" y="72412"/>
        <a:ext cx="7347631" cy="418236"/>
      </dsp:txXfrm>
    </dsp:sp>
    <dsp:sp modelId="{AAC5F916-0845-4AAA-B015-B6855CA402A1}">
      <dsp:nvSpPr>
        <dsp:cNvPr id="0" name=""/>
        <dsp:cNvSpPr/>
      </dsp:nvSpPr>
      <dsp:spPr>
        <a:xfrm>
          <a:off x="0" y="513275"/>
          <a:ext cx="7392883"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24"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a:t>Underserved market for small business digital payments</a:t>
          </a:r>
          <a:endParaRPr lang="en-US" sz="1600" kern="1200" dirty="0"/>
        </a:p>
        <a:p>
          <a:pPr marL="171450" lvl="1" indent="-171450" algn="l" defTabSz="711200" rtl="0">
            <a:lnSpc>
              <a:spcPct val="90000"/>
            </a:lnSpc>
            <a:spcBef>
              <a:spcPct val="0"/>
            </a:spcBef>
            <a:spcAft>
              <a:spcPct val="20000"/>
            </a:spcAft>
            <a:buChar char="•"/>
          </a:pPr>
          <a:r>
            <a:rPr lang="en-US" sz="1600" kern="1200" dirty="0"/>
            <a:t>Customers willing to pay for services with value-add</a:t>
          </a:r>
        </a:p>
      </dsp:txBody>
      <dsp:txXfrm>
        <a:off x="0" y="513275"/>
        <a:ext cx="7392883" cy="1055700"/>
      </dsp:txXfrm>
    </dsp:sp>
    <dsp:sp modelId="{D84D72C0-3CE1-4FC1-8E7B-1E291402BBF0}">
      <dsp:nvSpPr>
        <dsp:cNvPr id="0" name=""/>
        <dsp:cNvSpPr/>
      </dsp:nvSpPr>
      <dsp:spPr>
        <a:xfrm>
          <a:off x="0" y="1568975"/>
          <a:ext cx="7392883" cy="4904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Protect your customer base &amp; acquire new customers</a:t>
          </a:r>
        </a:p>
      </dsp:txBody>
      <dsp:txXfrm>
        <a:off x="23944" y="1592919"/>
        <a:ext cx="7344995" cy="442599"/>
      </dsp:txXfrm>
    </dsp:sp>
    <dsp:sp modelId="{FD95E683-B01D-43EF-92A3-2A732EEEE9DB}">
      <dsp:nvSpPr>
        <dsp:cNvPr id="0" name=""/>
        <dsp:cNvSpPr/>
      </dsp:nvSpPr>
      <dsp:spPr>
        <a:xfrm>
          <a:off x="0" y="2059462"/>
          <a:ext cx="7392883"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724"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Customers shopping around</a:t>
          </a:r>
        </a:p>
        <a:p>
          <a:pPr marL="171450" lvl="1" indent="-171450" algn="l" defTabSz="711200" rtl="0">
            <a:lnSpc>
              <a:spcPct val="90000"/>
            </a:lnSpc>
            <a:spcBef>
              <a:spcPct val="0"/>
            </a:spcBef>
            <a:spcAft>
              <a:spcPct val="20000"/>
            </a:spcAft>
            <a:buChar char="•"/>
          </a:pPr>
          <a:r>
            <a:rPr lang="en-US" sz="1600" kern="1200" dirty="0"/>
            <a:t>Growing use of non-bank services</a:t>
          </a:r>
        </a:p>
      </dsp:txBody>
      <dsp:txXfrm>
        <a:off x="0" y="2059462"/>
        <a:ext cx="7392883" cy="760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0.62369</cdr:x>
      <cdr:y>0.32574</cdr:y>
    </cdr:from>
    <cdr:to>
      <cdr:x>0.83465</cdr:x>
      <cdr:y>0.8319</cdr:y>
    </cdr:to>
    <cdr:sp macro="" textlink="">
      <cdr:nvSpPr>
        <cdr:cNvPr id="2" name="TextBox 9"/>
        <cdr:cNvSpPr txBox="1"/>
      </cdr:nvSpPr>
      <cdr:spPr>
        <a:xfrm xmlns:a="http://schemas.openxmlformats.org/drawingml/2006/main">
          <a:off x="3564370" y="1307261"/>
          <a:ext cx="1205636" cy="2031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en-US" sz="1800" b="0" dirty="0">
              <a:solidFill>
                <a:schemeClr val="tx1">
                  <a:lumMod val="75000"/>
                  <a:lumOff val="25000"/>
                </a:schemeClr>
              </a:solidFill>
              <a:latin typeface="+mj-lt"/>
            </a:rPr>
            <a:t>Solely reliant on banks for financial products and services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4F49-0816-49FF-8C51-6E0319833E45}" type="datetimeFigureOut">
              <a:rPr lang="en-US"/>
              <a:t>4/22/2018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87074-5D88-48C0-98F9-DD9ADD9690CA}" type="slidenum">
              <a:rPr/>
              <a:t>‹#›</a:t>
            </a:fld>
            <a:endParaRPr/>
          </a:p>
        </p:txBody>
      </p:sp>
    </p:spTree>
    <p:extLst>
      <p:ext uri="{BB962C8B-B14F-4D97-AF65-F5344CB8AC3E}">
        <p14:creationId xmlns:p14="http://schemas.microsoft.com/office/powerpoint/2010/main" val="127852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tx2"/>
                </a:solidFill>
                <a:latin typeface="+mn-lt"/>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tx2"/>
                </a:solidFill>
                <a:latin typeface="+mn-lt"/>
              </a:defRPr>
            </a:lvl1pPr>
          </a:lstStyle>
          <a:p>
            <a:fld id="{D0C86A9D-D652-4189-8A9E-96B74ED70A26}" type="datetimeFigureOut">
              <a:rPr lang="en-US" smtClean="0"/>
              <a:pPr/>
              <a:t>4/22/2018</a:t>
            </a:fld>
            <a:endParaRPr lang="en-US" dirty="0"/>
          </a:p>
        </p:txBody>
      </p:sp>
      <p:sp>
        <p:nvSpPr>
          <p:cNvPr id="4" name="Slide Image Placeholder 3"/>
          <p:cNvSpPr>
            <a:spLocks noGrp="1" noRot="1" noChangeAspect="1"/>
          </p:cNvSpPr>
          <p:nvPr>
            <p:ph type="sldImg" idx="2"/>
          </p:nvPr>
        </p:nvSpPr>
        <p:spPr>
          <a:xfrm>
            <a:off x="384529" y="630237"/>
            <a:ext cx="4022986"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4529" y="3887786"/>
            <a:ext cx="6088942" cy="4600606"/>
          </a:xfrm>
          <a:prstGeom prst="rect">
            <a:avLst/>
          </a:prstGeom>
        </p:spPr>
        <p:txBody>
          <a:bodyPr vert="horz" lIns="91440" tIns="45720" rIns="91440" bIns="45720" rtlCol="0"/>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1221698" y="8685213"/>
            <a:ext cx="4414604" cy="458787"/>
          </a:xfrm>
          <a:prstGeom prst="rect">
            <a:avLst/>
          </a:prstGeom>
        </p:spPr>
        <p:txBody>
          <a:bodyPr vert="horz" lIns="91440" tIns="45720" rIns="91440" bIns="45720" rtlCol="0" anchor="b"/>
          <a:lstStyle>
            <a:lvl1pPr algn="ctr">
              <a:defRPr sz="1200">
                <a:solidFill>
                  <a:schemeClr val="tx2"/>
                </a:solidFill>
                <a:latin typeface="+mn-lt"/>
              </a:defRPr>
            </a:lvl1pPr>
          </a:lstStyle>
          <a:p>
            <a:endParaRPr lang="en-US" dirty="0"/>
          </a:p>
        </p:txBody>
      </p:sp>
      <p:sp>
        <p:nvSpPr>
          <p:cNvPr id="7" name="Slide Number Placeholder 6"/>
          <p:cNvSpPr>
            <a:spLocks noGrp="1"/>
          </p:cNvSpPr>
          <p:nvPr>
            <p:ph type="sldNum" sz="quarter" idx="5"/>
          </p:nvPr>
        </p:nvSpPr>
        <p:spPr>
          <a:xfrm>
            <a:off x="-1" y="8685213"/>
            <a:ext cx="974361" cy="458787"/>
          </a:xfrm>
          <a:prstGeom prst="rect">
            <a:avLst/>
          </a:prstGeom>
        </p:spPr>
        <p:txBody>
          <a:bodyPr vert="horz" lIns="91440" tIns="45720" rIns="91440" bIns="45720" rtlCol="0" anchor="b"/>
          <a:lstStyle>
            <a:lvl1pPr algn="l">
              <a:defRPr sz="1200">
                <a:solidFill>
                  <a:schemeClr val="tx2"/>
                </a:solidFill>
                <a:latin typeface="+mn-lt"/>
              </a:defRPr>
            </a:lvl1pPr>
          </a:lstStyle>
          <a:p>
            <a:fld id="{C8A156DE-823B-4295-AA39-2388F3A47175}" type="slidenum">
              <a:rPr lang="en-US" smtClean="0"/>
              <a:pPr/>
              <a:t>‹#›</a:t>
            </a:fld>
            <a:endParaRPr lang="en-US" dirty="0"/>
          </a:p>
        </p:txBody>
      </p:sp>
      <p:pic>
        <p:nvPicPr>
          <p:cNvPr id="8" name="Picture 34"/>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black">
          <a:xfrm>
            <a:off x="6127832" y="8726128"/>
            <a:ext cx="641005" cy="337102"/>
          </a:xfrm>
          <a:prstGeom prst="rect">
            <a:avLst/>
          </a:prstGeom>
          <a:noFill/>
          <a:ln w="9525">
            <a:noFill/>
            <a:miter lim="800000"/>
            <a:headEnd/>
            <a:tailEnd/>
          </a:ln>
        </p:spPr>
      </p:pic>
    </p:spTree>
    <p:extLst>
      <p:ext uri="{BB962C8B-B14F-4D97-AF65-F5344CB8AC3E}">
        <p14:creationId xmlns:p14="http://schemas.microsoft.com/office/powerpoint/2010/main" val="3999440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p:cNvSpPr>
          <p:nvPr>
            <p:ph type="sldImg"/>
          </p:nvPr>
        </p:nvSpPr>
        <p:spPr>
          <a:xfrm>
            <a:off x="774700" y="123825"/>
            <a:ext cx="5443538" cy="4081463"/>
          </a:xfrm>
          <a:ln/>
        </p:spPr>
      </p:sp>
      <p:sp>
        <p:nvSpPr>
          <p:cNvPr id="427010" name="Slide Number Placeholder 3"/>
          <p:cNvSpPr>
            <a:spLocks noGrp="1"/>
          </p:cNvSpPr>
          <p:nvPr>
            <p:ph type="sldNum" sz="quarter" idx="5"/>
          </p:nvPr>
        </p:nvSpPr>
        <p:spPr>
          <a:noFill/>
        </p:spPr>
        <p:txBody>
          <a:bodyPr/>
          <a:lstStyle/>
          <a:p>
            <a:pPr defTabSz="944162"/>
            <a:fld id="{CDE55FFB-E720-4830-BF0E-6E82D3AD9239}" type="slidenum">
              <a:rPr lang="en-US" smtClean="0">
                <a:latin typeface="Arial" charset="0"/>
                <a:cs typeface="Arial" charset="0"/>
              </a:rPr>
              <a:pPr defTabSz="944162"/>
              <a:t>5</a:t>
            </a:fld>
            <a:endParaRPr lang="en-US" dirty="0">
              <a:latin typeface="Arial" charset="0"/>
              <a:cs typeface="Arial" charset="0"/>
            </a:endParaRPr>
          </a:p>
        </p:txBody>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209306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r>
              <a:rPr lang="en-US" dirty="0"/>
              <a:t>We consistently</a:t>
            </a:r>
            <a:r>
              <a:rPr lang="en-US" baseline="0" dirty="0"/>
              <a:t> hear from </a:t>
            </a:r>
            <a:r>
              <a:rPr lang="en-US" baseline="0" dirty="0" err="1"/>
              <a:t>Fis</a:t>
            </a:r>
            <a:r>
              <a:rPr lang="en-US" baseline="0" dirty="0"/>
              <a:t> that small business accounts are difficult to obtain and retain, as they are not willing to pay for expensive bank services. However, this survey provides evidence to the contrary.  Perhaps the bank was just not offering the bank services for which they saw value?</a:t>
            </a:r>
            <a:endParaRPr lang="en-US" dirty="0"/>
          </a:p>
        </p:txBody>
      </p:sp>
      <p:sp>
        <p:nvSpPr>
          <p:cNvPr id="4" name="Slide Number Placeholder 3"/>
          <p:cNvSpPr>
            <a:spLocks noGrp="1"/>
          </p:cNvSpPr>
          <p:nvPr>
            <p:ph type="sldNum" sz="quarter" idx="10"/>
          </p:nvPr>
        </p:nvSpPr>
        <p:spPr/>
        <p:txBody>
          <a:bodyPr/>
          <a:lstStyle/>
          <a:p>
            <a:pPr>
              <a:defRPr/>
            </a:pPr>
            <a:fld id="{F0EE0A31-DBCF-4F95-ACFE-304D0D497CE9}" type="slidenum">
              <a:rPr lang="en-US" smtClean="0"/>
              <a:pPr>
                <a:defRPr/>
              </a:pPr>
              <a:t>28</a:t>
            </a:fld>
            <a:endParaRPr lang="en-US" dirty="0"/>
          </a:p>
        </p:txBody>
      </p:sp>
    </p:spTree>
    <p:extLst>
      <p:ext uri="{BB962C8B-B14F-4D97-AF65-F5344CB8AC3E}">
        <p14:creationId xmlns:p14="http://schemas.microsoft.com/office/powerpoint/2010/main" val="226591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r>
              <a:rPr lang="en-US" dirty="0"/>
              <a:t>The expected rate of change of small business to a new FI is about 5% per year. </a:t>
            </a:r>
            <a:r>
              <a:rPr lang="en-US" dirty="0" err="1"/>
              <a:t>Aite</a:t>
            </a:r>
            <a:r>
              <a:rPr lang="en-US" dirty="0"/>
              <a:t> is positioning this as SB’s are not as FI loyal as they have been historically.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0EE0A31-DBCF-4F95-ACFE-304D0D497CE9}" type="slidenum">
              <a:rPr lang="en-US" smtClean="0"/>
              <a:pPr>
                <a:defRPr/>
              </a:pPr>
              <a:t>29</a:t>
            </a:fld>
            <a:endParaRPr lang="en-US" dirty="0"/>
          </a:p>
        </p:txBody>
      </p:sp>
    </p:spTree>
    <p:extLst>
      <p:ext uri="{BB962C8B-B14F-4D97-AF65-F5344CB8AC3E}">
        <p14:creationId xmlns:p14="http://schemas.microsoft.com/office/powerpoint/2010/main" val="21987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r>
              <a:rPr lang="en-US" dirty="0"/>
              <a:t>This should be a very alarming stat for our </a:t>
            </a:r>
            <a:r>
              <a:rPr lang="en-US" dirty="0" err="1"/>
              <a:t>Fis</a:t>
            </a:r>
            <a:r>
              <a:rPr lang="en-US" dirty="0"/>
              <a:t>. Nearly</a:t>
            </a:r>
            <a:r>
              <a:rPr lang="en-US" baseline="0" dirty="0"/>
              <a:t> half of all businesses surveyed are already getting comfortable with alternative providers for financial services. As “</a:t>
            </a:r>
            <a:r>
              <a:rPr lang="en-US" baseline="0" dirty="0" err="1"/>
              <a:t>fintech</a:t>
            </a:r>
            <a:r>
              <a:rPr lang="en-US" baseline="0" dirty="0"/>
              <a:t>” companies continue to gain more ground, banks will start losing additional product and services, and therefore, existing revenue. </a:t>
            </a:r>
            <a:endParaRPr lang="en-US" dirty="0"/>
          </a:p>
        </p:txBody>
      </p:sp>
      <p:sp>
        <p:nvSpPr>
          <p:cNvPr id="4" name="Slide Number Placeholder 3"/>
          <p:cNvSpPr>
            <a:spLocks noGrp="1"/>
          </p:cNvSpPr>
          <p:nvPr>
            <p:ph type="sldNum" sz="quarter" idx="10"/>
          </p:nvPr>
        </p:nvSpPr>
        <p:spPr/>
        <p:txBody>
          <a:bodyPr/>
          <a:lstStyle/>
          <a:p>
            <a:pPr>
              <a:defRPr/>
            </a:pPr>
            <a:fld id="{F0EE0A31-DBCF-4F95-ACFE-304D0D497CE9}" type="slidenum">
              <a:rPr lang="en-US" smtClean="0"/>
              <a:pPr>
                <a:defRPr/>
              </a:pPr>
              <a:t>30</a:t>
            </a:fld>
            <a:endParaRPr lang="en-US" dirty="0"/>
          </a:p>
        </p:txBody>
      </p:sp>
    </p:spTree>
    <p:extLst>
      <p:ext uri="{BB962C8B-B14F-4D97-AF65-F5344CB8AC3E}">
        <p14:creationId xmlns:p14="http://schemas.microsoft.com/office/powerpoint/2010/main" val="396363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31</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599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p:cNvSpPr>
          <p:nvPr>
            <p:ph type="sldImg"/>
          </p:nvPr>
        </p:nvSpPr>
        <p:spPr>
          <a:xfrm>
            <a:off x="774700" y="123825"/>
            <a:ext cx="5443538" cy="4081463"/>
          </a:xfrm>
          <a:ln/>
        </p:spPr>
      </p:sp>
      <p:sp>
        <p:nvSpPr>
          <p:cNvPr id="427010" name="Slide Number Placeholder 3"/>
          <p:cNvSpPr>
            <a:spLocks noGrp="1"/>
          </p:cNvSpPr>
          <p:nvPr>
            <p:ph type="sldNum" sz="quarter" idx="5"/>
          </p:nvPr>
        </p:nvSpPr>
        <p:spPr>
          <a:noFill/>
        </p:spPr>
        <p:txBody>
          <a:bodyPr/>
          <a:lstStyle/>
          <a:p>
            <a:pPr defTabSz="944162"/>
            <a:fld id="{CDE55FFB-E720-4830-BF0E-6E82D3AD9239}" type="slidenum">
              <a:rPr lang="en-US" smtClean="0">
                <a:latin typeface="Arial" charset="0"/>
                <a:cs typeface="Arial" charset="0"/>
              </a:rPr>
              <a:pPr defTabSz="944162"/>
              <a:t>32</a:t>
            </a:fld>
            <a:endParaRPr lang="en-US" dirty="0">
              <a:latin typeface="Arial" charset="0"/>
              <a:cs typeface="Arial" charset="0"/>
            </a:endParaRPr>
          </a:p>
        </p:txBody>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283138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9</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180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p:cNvSpPr>
          <p:nvPr>
            <p:ph type="sldImg"/>
          </p:nvPr>
        </p:nvSpPr>
        <p:spPr>
          <a:xfrm>
            <a:off x="755650" y="122238"/>
            <a:ext cx="5376863" cy="4033837"/>
          </a:xfrm>
          <a:ln/>
        </p:spPr>
      </p:sp>
      <p:sp>
        <p:nvSpPr>
          <p:cNvPr id="5" name="Notes Placeholder 4"/>
          <p:cNvSpPr>
            <a:spLocks noGrp="1"/>
          </p:cNvSpPr>
          <p:nvPr>
            <p:ph type="body" sz="quarter" idx="10"/>
          </p:nvPr>
        </p:nvSpPr>
        <p:spPr/>
        <p:txBody>
          <a:bodyPr>
            <a:normAutofit/>
          </a:bodyPr>
          <a:lstStyle/>
          <a:p>
            <a:endParaRPr lang="en-US" dirty="0"/>
          </a:p>
        </p:txBody>
      </p:sp>
      <p:sp>
        <p:nvSpPr>
          <p:cNvPr id="2" name="Footer Placeholder 1"/>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54341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14</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3033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630238"/>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7248F-D952-4288-BB15-965D62BE0669}" type="slidenum">
              <a:rPr lang="en-US" smtClean="0"/>
              <a:pPr/>
              <a:t>16</a:t>
            </a:fld>
            <a:endParaRPr lang="en-US"/>
          </a:p>
        </p:txBody>
      </p:sp>
    </p:spTree>
    <p:extLst>
      <p:ext uri="{BB962C8B-B14F-4D97-AF65-F5344CB8AC3E}">
        <p14:creationId xmlns:p14="http://schemas.microsoft.com/office/powerpoint/2010/main" val="13395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17</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364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22</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352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6103"/>
            <a:fld id="{75EF7DC4-EB26-40AF-A5B8-CE10CD9300F9}" type="slidenum">
              <a:rPr lang="en-US" smtClean="0"/>
              <a:pPr defTabSz="926103"/>
              <a:t>26</a:t>
            </a:fld>
            <a:endParaRPr lang="en-US" dirty="0"/>
          </a:p>
        </p:txBody>
      </p:sp>
      <p:sp>
        <p:nvSpPr>
          <p:cNvPr id="115715" name="Rectangle 2"/>
          <p:cNvSpPr>
            <a:spLocks noGrp="1" noRot="1" noChangeAspect="1" noChangeArrowheads="1" noTextEdit="1"/>
          </p:cNvSpPr>
          <p:nvPr>
            <p:ph type="sldImg"/>
          </p:nvPr>
        </p:nvSpPr>
        <p:spPr>
          <a:xfrm>
            <a:off x="338138" y="630238"/>
            <a:ext cx="4114800" cy="3086100"/>
          </a:xfrm>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887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p:cNvSpPr>
          <p:nvPr>
            <p:ph type="sldImg"/>
          </p:nvPr>
        </p:nvSpPr>
        <p:spPr>
          <a:xfrm>
            <a:off x="774700" y="123825"/>
            <a:ext cx="5443538" cy="4081463"/>
          </a:xfrm>
          <a:ln/>
        </p:spPr>
      </p:sp>
      <p:sp>
        <p:nvSpPr>
          <p:cNvPr id="427010" name="Slide Number Placeholder 3"/>
          <p:cNvSpPr>
            <a:spLocks noGrp="1"/>
          </p:cNvSpPr>
          <p:nvPr>
            <p:ph type="sldNum" sz="quarter" idx="5"/>
          </p:nvPr>
        </p:nvSpPr>
        <p:spPr>
          <a:noFill/>
        </p:spPr>
        <p:txBody>
          <a:bodyPr/>
          <a:lstStyle/>
          <a:p>
            <a:pPr defTabSz="944162"/>
            <a:fld id="{CDE55FFB-E720-4830-BF0E-6E82D3AD9239}" type="slidenum">
              <a:rPr lang="en-US" smtClean="0">
                <a:latin typeface="Arial" charset="0"/>
                <a:cs typeface="Arial" charset="0"/>
              </a:rPr>
              <a:pPr defTabSz="944162"/>
              <a:t>27</a:t>
            </a:fld>
            <a:endParaRPr lang="en-US" dirty="0">
              <a:latin typeface="Arial" charset="0"/>
              <a:cs typeface="Arial" charset="0"/>
            </a:endParaRPr>
          </a:p>
        </p:txBody>
      </p:sp>
      <p:sp>
        <p:nvSpPr>
          <p:cNvPr id="5" name="Notes Placeholder 4"/>
          <p:cNvSpPr>
            <a:spLocks noGrp="1"/>
          </p:cNvSpPr>
          <p:nvPr>
            <p:ph type="body" sz="quarter" idx="10"/>
          </p:nvPr>
        </p:nvSpPr>
        <p:spPr/>
        <p:txBody>
          <a:bodyPr>
            <a:normAutofit/>
          </a:bodyPr>
          <a:lstStyle/>
          <a:p>
            <a:endParaRPr lang="en-US" dirty="0"/>
          </a:p>
        </p:txBody>
      </p:sp>
    </p:spTree>
    <p:extLst>
      <p:ext uri="{BB962C8B-B14F-4D97-AF65-F5344CB8AC3E}">
        <p14:creationId xmlns:p14="http://schemas.microsoft.com/office/powerpoint/2010/main" val="124627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0.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Streetlights">
    <p:bg>
      <p:bgPr>
        <a:solidFill>
          <a:srgbClr val="FF6600"/>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721608" y="1133856"/>
            <a:ext cx="5056632" cy="2246970"/>
          </a:xfrm>
        </p:spPr>
        <p:txBody>
          <a:bodyPr tIns="0" bIns="0" anchor="b">
            <a:noAutofit/>
          </a:bodyPr>
          <a:lstStyle>
            <a:lvl1pPr algn="l">
              <a:lnSpc>
                <a:spcPct val="100000"/>
              </a:lnSpc>
              <a:defRPr sz="2800"/>
            </a:lvl1pPr>
          </a:lstStyle>
          <a:p>
            <a:r>
              <a:t>Presentation title (28 pt)</a:t>
            </a:r>
          </a:p>
        </p:txBody>
      </p:sp>
      <p:sp>
        <p:nvSpPr>
          <p:cNvPr id="3" name="Subtitle 2"/>
          <p:cNvSpPr>
            <a:spLocks noGrp="1"/>
          </p:cNvSpPr>
          <p:nvPr>
            <p:ph type="subTitle" idx="1" hasCustomPrompt="1"/>
          </p:nvPr>
        </p:nvSpPr>
        <p:spPr>
          <a:xfrm>
            <a:off x="3721608" y="3844339"/>
            <a:ext cx="5056632" cy="891088"/>
          </a:xfrm>
        </p:spPr>
        <p:txBody>
          <a:bodyPr>
            <a:noAutofit/>
          </a:bodyPr>
          <a:lstStyle>
            <a:lvl1pPr marL="0" indent="0" algn="l">
              <a:lnSpc>
                <a:spcPct val="100000"/>
              </a:lnSpc>
              <a:spcBef>
                <a:spcPts val="0"/>
              </a:spcBef>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Firstname Lastname (20 pt)</a:t>
            </a:r>
          </a:p>
        </p:txBody>
      </p:sp>
      <p:sp>
        <p:nvSpPr>
          <p:cNvPr id="4" name="Date Placeholder 3"/>
          <p:cNvSpPr>
            <a:spLocks noGrp="1"/>
          </p:cNvSpPr>
          <p:nvPr>
            <p:ph type="dt" sz="half" idx="10"/>
          </p:nvPr>
        </p:nvSpPr>
        <p:spPr>
          <a:xfrm>
            <a:off x="3721607" y="4910370"/>
            <a:ext cx="5056632" cy="576262"/>
          </a:xfrm>
        </p:spPr>
        <p:txBody>
          <a:bodyPr anchor="t"/>
          <a:lstStyle>
            <a:lvl1pPr>
              <a:defRPr sz="2000">
                <a:solidFill>
                  <a:schemeClr val="tx1"/>
                </a:solidFill>
              </a:defRPr>
            </a:lvl1pPr>
          </a:lstStyle>
          <a:p>
            <a:r>
              <a:rPr lang="en-US" dirty="0"/>
              <a:t>Date</a:t>
            </a:r>
            <a:endParaRPr dirty="0"/>
          </a:p>
        </p:txBody>
      </p:sp>
      <p:sp>
        <p:nvSpPr>
          <p:cNvPr id="5" name="Footer Placeholder 4"/>
          <p:cNvSpPr>
            <a:spLocks noGrp="1"/>
          </p:cNvSpPr>
          <p:nvPr>
            <p:ph type="ftr" sz="quarter" idx="11"/>
          </p:nvPr>
        </p:nvSpPr>
        <p:spPr/>
        <p:txBody>
          <a:bodyPr/>
          <a:lstStyle>
            <a:lvl1pPr algn="l">
              <a:defRPr/>
            </a:lvl1pPr>
          </a:lstStyle>
          <a:p>
            <a:endParaRPr/>
          </a:p>
        </p:txBody>
      </p:sp>
      <p:sp>
        <p:nvSpPr>
          <p:cNvPr id="6" name="Slide Number Placeholder 5"/>
          <p:cNvSpPr>
            <a:spLocks noGrp="1"/>
          </p:cNvSpPr>
          <p:nvPr>
            <p:ph type="sldNum" sz="quarter" idx="12"/>
          </p:nvPr>
        </p:nvSpPr>
        <p:spPr>
          <a:xfrm>
            <a:off x="-36395" y="6896203"/>
            <a:ext cx="2057400" cy="9144"/>
          </a:xfrm>
        </p:spPr>
        <p:txBody>
          <a:bodyPr/>
          <a:lstStyle>
            <a:lvl1pPr algn="l">
              <a:defRPr sz="100">
                <a:solidFill>
                  <a:srgbClr val="666666">
                    <a:alpha val="0"/>
                  </a:srgbClr>
                </a:solidFill>
              </a:defRPr>
            </a:lvl1pPr>
          </a:lstStyle>
          <a:p>
            <a:fld id="{BA4239FC-D220-4325-836E-4E6B32FBCBE1}" type="slidenum">
              <a:rPr/>
              <a:pPr/>
              <a:t>‹#›</a:t>
            </a:fld>
            <a:endParaRPr/>
          </a:p>
        </p:txBody>
      </p:sp>
      <p:cxnSp>
        <p:nvCxnSpPr>
          <p:cNvPr id="10" name="Straight Connector 9"/>
          <p:cNvCxnSpPr/>
          <p:nvPr/>
        </p:nvCxnSpPr>
        <p:spPr>
          <a:xfrm>
            <a:off x="3823997" y="3429000"/>
            <a:ext cx="4952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560215" y="236488"/>
            <a:ext cx="1323809" cy="665612"/>
          </a:xfrm>
          <a:prstGeom prst="rect">
            <a:avLst/>
          </a:prstGeom>
        </p:spPr>
      </p:pic>
      <p:pic>
        <p:nvPicPr>
          <p:cNvPr id="16" name="tagline"/>
          <p:cNvPicPr>
            <a:picLocks noChangeAspect="1"/>
          </p:cNvPicPr>
          <p:nvPr userDrawn="1"/>
        </p:nvPicPr>
        <p:blipFill rotWithShape="1">
          <a:blip r:embed="rId4" cstate="print">
            <a:extLst>
              <a:ext uri="{28A0092B-C50C-407E-A947-70E740481C1C}">
                <a14:useLocalDpi xmlns:a14="http://schemas.microsoft.com/office/drawing/2010/main" val="0"/>
              </a:ext>
            </a:extLst>
          </a:blip>
          <a:srcRect l="16612" t="40627" r="14903" b="40269"/>
          <a:stretch/>
        </p:blipFill>
        <p:spPr bwMode="auto">
          <a:xfrm>
            <a:off x="313924" y="6312401"/>
            <a:ext cx="1940726" cy="304517"/>
          </a:xfrm>
          <a:prstGeom prst="rect">
            <a:avLst/>
          </a:prstGeom>
          <a:noFill/>
          <a:ln>
            <a:noFill/>
          </a:ln>
        </p:spPr>
      </p:pic>
    </p:spTree>
    <p:extLst>
      <p:ext uri="{BB962C8B-B14F-4D97-AF65-F5344CB8AC3E}">
        <p14:creationId xmlns:p14="http://schemas.microsoft.com/office/powerpoint/2010/main" val="29935385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Divider Orang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hasCustomPrompt="1"/>
          </p:nvPr>
        </p:nvSpPr>
        <p:spPr>
          <a:xfrm>
            <a:off x="3502103" y="2741780"/>
            <a:ext cx="5192024" cy="1041064"/>
          </a:xfrm>
        </p:spPr>
        <p:txBody>
          <a:bodyPr anchor="ctr">
            <a:noAutofit/>
          </a:bodyPr>
          <a:lstStyle>
            <a:lvl1pPr>
              <a:defRPr sz="3200"/>
            </a:lvl1pPr>
          </a:lstStyle>
          <a:p>
            <a:r>
              <a:rPr dirty="0"/>
              <a:t>Icon Divider Slide</a:t>
            </a:r>
            <a:br>
              <a:rPr dirty="0"/>
            </a:br>
            <a:r>
              <a:rPr dirty="0"/>
              <a:t>(32 </a:t>
            </a:r>
            <a:r>
              <a:rPr dirty="0" err="1"/>
              <a:t>pt</a:t>
            </a:r>
            <a:r>
              <a:rPr dirty="0"/>
              <a: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8" name="Straight Connector 7"/>
          <p:cNvCxnSpPr/>
          <p:nvPr/>
        </p:nvCxnSpPr>
        <p:spPr>
          <a:xfrm>
            <a:off x="3052230" y="1800225"/>
            <a:ext cx="0" cy="2924175"/>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9"/>
          <p:cNvSpPr>
            <a:spLocks noGrp="1"/>
          </p:cNvSpPr>
          <p:nvPr>
            <p:ph type="pic" sz="quarter" idx="13" hasCustomPrompt="1"/>
          </p:nvPr>
        </p:nvSpPr>
        <p:spPr>
          <a:xfrm>
            <a:off x="885825" y="2324100"/>
            <a:ext cx="1638301" cy="1704976"/>
          </a:xfrm>
          <a:noFill/>
        </p:spPr>
        <p:txBody>
          <a:bodyPr tIns="274320"/>
          <a:lstStyle>
            <a:lvl1pPr marL="0" indent="0" algn="ctr">
              <a:buNone/>
              <a:defRPr>
                <a:solidFill>
                  <a:schemeClr val="bg1"/>
                </a:solidFill>
              </a:defRPr>
            </a:lvl1pPr>
          </a:lstStyle>
          <a:p>
            <a:r>
              <a:t>ICON</a:t>
            </a:r>
          </a:p>
        </p:txBody>
      </p:sp>
    </p:spTree>
    <p:extLst>
      <p:ext uri="{BB962C8B-B14F-4D97-AF65-F5344CB8AC3E}">
        <p14:creationId xmlns:p14="http://schemas.microsoft.com/office/powerpoint/2010/main" val="46321111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Divider Blu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hasCustomPrompt="1"/>
          </p:nvPr>
        </p:nvSpPr>
        <p:spPr>
          <a:xfrm>
            <a:off x="3502103" y="2741780"/>
            <a:ext cx="5192024" cy="1041064"/>
          </a:xfrm>
        </p:spPr>
        <p:txBody>
          <a:bodyPr anchor="ctr">
            <a:noAutofit/>
          </a:bodyPr>
          <a:lstStyle>
            <a:lvl1pPr>
              <a:defRPr sz="3200"/>
            </a:lvl1pPr>
          </a:lstStyle>
          <a:p>
            <a:r>
              <a:t>Icon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8" name="Straight Connector 7"/>
          <p:cNvCxnSpPr/>
          <p:nvPr/>
        </p:nvCxnSpPr>
        <p:spPr>
          <a:xfrm>
            <a:off x="3052230" y="1800225"/>
            <a:ext cx="0" cy="2924175"/>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9"/>
          <p:cNvSpPr>
            <a:spLocks noGrp="1"/>
          </p:cNvSpPr>
          <p:nvPr>
            <p:ph type="pic" sz="quarter" idx="13" hasCustomPrompt="1"/>
          </p:nvPr>
        </p:nvSpPr>
        <p:spPr>
          <a:xfrm>
            <a:off x="885825" y="2324100"/>
            <a:ext cx="1638301" cy="1704976"/>
          </a:xfrm>
          <a:noFill/>
        </p:spPr>
        <p:txBody>
          <a:bodyPr tIns="274320"/>
          <a:lstStyle>
            <a:lvl1pPr marL="0" indent="0" algn="ctr">
              <a:buNone/>
              <a:defRPr>
                <a:solidFill>
                  <a:schemeClr val="bg1"/>
                </a:solidFill>
              </a:defRPr>
            </a:lvl1pPr>
          </a:lstStyle>
          <a:p>
            <a:r>
              <a:t>ICON</a:t>
            </a:r>
          </a:p>
        </p:txBody>
      </p:sp>
    </p:spTree>
    <p:extLst>
      <p:ext uri="{BB962C8B-B14F-4D97-AF65-F5344CB8AC3E}">
        <p14:creationId xmlns:p14="http://schemas.microsoft.com/office/powerpoint/2010/main" val="118281659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2074" y="712158"/>
            <a:ext cx="6849676" cy="1041064"/>
          </a:xfrm>
        </p:spPr>
        <p:txBody>
          <a:bodyPr anchor="ctr"/>
          <a:lstStyle>
            <a:lvl1pPr>
              <a:defRPr baseline="0">
                <a:solidFill>
                  <a:srgbClr val="FF6600"/>
                </a:solidFill>
              </a:defRPr>
            </a:lvl1pPr>
          </a:lstStyle>
          <a:p>
            <a:r>
              <a:t>Agenda Header (28pt Title Case)</a:t>
            </a:r>
          </a:p>
        </p:txBody>
      </p:sp>
      <p:sp>
        <p:nvSpPr>
          <p:cNvPr id="3" name="Content Placeholder 2"/>
          <p:cNvSpPr>
            <a:spLocks noGrp="1"/>
          </p:cNvSpPr>
          <p:nvPr>
            <p:ph idx="1" hasCustomPrompt="1"/>
          </p:nvPr>
        </p:nvSpPr>
        <p:spPr>
          <a:xfrm>
            <a:off x="1714614" y="1899240"/>
            <a:ext cx="6497136" cy="3663859"/>
          </a:xfrm>
        </p:spPr>
        <p:txBody>
          <a:bodyPr/>
          <a:lstStyle>
            <a:lvl1pPr>
              <a:defRPr/>
            </a:lvl1pPr>
          </a:lstStyle>
          <a:p>
            <a:pPr lvl="0"/>
            <a:r>
              <a:rPr dirty="0"/>
              <a:t>Bulleted copy (24pt), add text here</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cxnSp>
        <p:nvCxnSpPr>
          <p:cNvPr id="7" name="Straight Connector 6"/>
          <p:cNvCxnSpPr/>
          <p:nvPr/>
        </p:nvCxnSpPr>
        <p:spPr>
          <a:xfrm>
            <a:off x="1490015" y="1899242"/>
            <a:ext cx="0" cy="3663859"/>
          </a:xfrm>
          <a:prstGeom prst="line">
            <a:avLst/>
          </a:prstGeom>
          <a:ln w="12700">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57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958" y="1525292"/>
            <a:ext cx="8126084" cy="3317296"/>
          </a:xfrm>
        </p:spPr>
        <p:txBody>
          <a:bodyPr anchor="ctr">
            <a:noAutofit/>
          </a:bodyPr>
          <a:lstStyle>
            <a:lvl1pPr algn="ctr">
              <a:defRPr sz="4000" cap="none" baseline="0">
                <a:solidFill>
                  <a:srgbClr val="FF6600"/>
                </a:solidFill>
              </a:defRPr>
            </a:lvl1pPr>
          </a:lstStyle>
          <a:p>
            <a:r>
              <a:t>Add statement text here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85011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hasCustomPrompt="1"/>
          </p:nvPr>
        </p:nvSpPr>
        <p:spPr/>
        <p:txBody>
          <a:bodyPr/>
          <a:lstStyle>
            <a:lvl1pPr>
              <a:defRPr/>
            </a:lvl1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8618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o Bullet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hasCustomPrompt="1"/>
          </p:nvPr>
        </p:nvSpPr>
        <p:spPr/>
        <p:txBody>
          <a:bodyPr/>
          <a:lstStyle>
            <a:lvl1pPr marL="0" indent="0">
              <a:buFont typeface="Calibri" panose="020F0502020204030204" pitchFamily="34" charset="0"/>
              <a:buChar char="​"/>
              <a:defRPr/>
            </a:lvl1pPr>
            <a:lvl2pPr marL="228600">
              <a:defRPr/>
            </a:lvl2pPr>
            <a:lvl3pPr marL="548640">
              <a:defRPr/>
            </a:lvl3pPr>
            <a:lvl4pPr marL="868680">
              <a:defRPr/>
            </a:lvl4pPr>
            <a:lvl5pPr marL="1188720">
              <a:defRPr/>
            </a:lvl5pPr>
            <a:lvl6pPr marL="1508760">
              <a:defRPr/>
            </a:lvl6pPr>
            <a:lvl7pPr marL="1828800">
              <a:defRPr/>
            </a:lvl7pPr>
            <a:lvl8pPr marL="2148840">
              <a:defRPr/>
            </a:lvl8pPr>
            <a:lvl9pPr marL="2468880">
              <a:defRPr/>
            </a:lvl9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a:p>
            <a:pPr lvl="5"/>
            <a:r>
              <a:rPr dirty="0"/>
              <a:t>Six</a:t>
            </a:r>
          </a:p>
          <a:p>
            <a:pPr lvl="6"/>
            <a:r>
              <a:rPr dirty="0"/>
              <a:t>Seven</a:t>
            </a:r>
          </a:p>
          <a:p>
            <a:pPr lvl="7"/>
            <a:r>
              <a:rPr dirty="0"/>
              <a:t>Eight</a:t>
            </a:r>
          </a:p>
          <a:p>
            <a:pPr lvl="8"/>
            <a:r>
              <a:rPr dirty="0"/>
              <a:t>Nine</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801668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1076001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Date</a:t>
            </a:r>
            <a:endParaRPr dirty="0"/>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66241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hasCustomPrompt="1"/>
          </p:nvPr>
        </p:nvSpPr>
        <p:spPr>
          <a:xfrm>
            <a:off x="548640" y="1524001"/>
            <a:ext cx="3981450" cy="46101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hasCustomPrompt="1"/>
          </p:nvPr>
        </p:nvSpPr>
        <p:spPr>
          <a:xfrm>
            <a:off x="4629150" y="1524001"/>
            <a:ext cx="3981450" cy="46101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2034070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 Hor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hasCustomPrompt="1"/>
          </p:nvPr>
        </p:nvSpPr>
        <p:spPr>
          <a:xfrm>
            <a:off x="548640" y="1524000"/>
            <a:ext cx="8061960" cy="2103120"/>
          </a:xfrm>
        </p:spPr>
        <p:txBody>
          <a:bodyPr/>
          <a:lstStyle>
            <a:lvl1pPr>
              <a:defRPr/>
            </a:lvl1pPr>
            <a:lvl4pPr>
              <a:defRPr/>
            </a:lvl4pPr>
            <a:lvl5pPr>
              <a:defRPr/>
            </a:lvl5pPr>
          </a:lstStyle>
          <a:p>
            <a:pPr lvl="0"/>
            <a:r>
              <a:rPr dirty="0"/>
              <a:t>Click to add text or choose an icon below to insert other content</a:t>
            </a:r>
          </a:p>
          <a:p>
            <a:pPr lvl="1"/>
            <a:r>
              <a:rPr dirty="0"/>
              <a:t>Second level</a:t>
            </a:r>
          </a:p>
          <a:p>
            <a:pPr lvl="2"/>
            <a:r>
              <a:rPr dirty="0"/>
              <a:t>Third level</a:t>
            </a:r>
            <a:endParaRPr lang="en-US" dirty="0"/>
          </a:p>
          <a:p>
            <a:pPr lvl="3"/>
            <a:r>
              <a:rPr lang="en-US" dirty="0"/>
              <a:t>Fourth</a:t>
            </a:r>
          </a:p>
          <a:p>
            <a:pPr lvl="4"/>
            <a:r>
              <a:rPr lang="en-US" dirty="0"/>
              <a:t>Fifth</a:t>
            </a:r>
            <a:endParaRPr dirty="0"/>
          </a:p>
        </p:txBody>
      </p:sp>
      <p:sp>
        <p:nvSpPr>
          <p:cNvPr id="4" name="Content Placeholder 3"/>
          <p:cNvSpPr>
            <a:spLocks noGrp="1"/>
          </p:cNvSpPr>
          <p:nvPr>
            <p:ph sz="half" idx="2" hasCustomPrompt="1"/>
          </p:nvPr>
        </p:nvSpPr>
        <p:spPr>
          <a:xfrm>
            <a:off x="552090" y="4034562"/>
            <a:ext cx="8065008" cy="210312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
        <p:nvSpPr>
          <p:cNvPr id="9" name="Media Placeholder 2"/>
          <p:cNvSpPr>
            <a:spLocks noGrp="1"/>
          </p:cNvSpPr>
          <p:nvPr>
            <p:ph type="media" sz="quarter" idx="31" hasCustomPrompt="1"/>
          </p:nvPr>
        </p:nvSpPr>
        <p:spPr>
          <a:xfrm>
            <a:off x="552450" y="3798959"/>
            <a:ext cx="8065008" cy="9144"/>
          </a:xfrm>
          <a:prstGeom prst="rect">
            <a:avLst/>
          </a:prstGeom>
          <a:solidFill>
            <a:srgbClr val="FF6600"/>
          </a:solidFill>
        </p:spPr>
        <p:txBody>
          <a:bodyPr>
            <a:normAutofit/>
          </a:bodyPr>
          <a:lstStyle>
            <a:lvl1pPr marL="0" indent="0">
              <a:buNone/>
              <a:defRPr/>
            </a:lvl1pPr>
          </a:lstStyle>
          <a:p>
            <a:r>
              <a:t> </a:t>
            </a:r>
          </a:p>
        </p:txBody>
      </p:sp>
    </p:spTree>
    <p:extLst>
      <p:ext uri="{BB962C8B-B14F-4D97-AF65-F5344CB8AC3E}">
        <p14:creationId xmlns:p14="http://schemas.microsoft.com/office/powerpoint/2010/main" val="59852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spTree>
      <p:nvGrpSpPr>
        <p:cNvPr id="1" name=""/>
        <p:cNvGrpSpPr/>
        <p:nvPr/>
      </p:nvGrpSpPr>
      <p:grpSpPr>
        <a:xfrm>
          <a:off x="0" y="0"/>
          <a:ext cx="0" cy="0"/>
          <a:chOff x="0" y="0"/>
          <a:chExt cx="0" cy="0"/>
        </a:xfrm>
      </p:grpSpPr>
      <p:pic>
        <p:nvPicPr>
          <p:cNvPr id="9" name="symbol"/>
          <p:cNvPicPr>
            <a:picLocks noChangeAspect="1"/>
          </p:cNvPicPr>
          <p:nvPr/>
        </p:nvPicPr>
        <p:blipFill rotWithShape="1">
          <a:blip r:embed="rId2">
            <a:extLst>
              <a:ext uri="{28A0092B-C50C-407E-A947-70E740481C1C}">
                <a14:useLocalDpi xmlns:a14="http://schemas.microsoft.com/office/drawing/2010/main" val="0"/>
              </a:ext>
            </a:extLst>
          </a:blip>
          <a:srcRect l="29422"/>
          <a:stretch/>
        </p:blipFill>
        <p:spPr>
          <a:xfrm>
            <a:off x="0" y="1209509"/>
            <a:ext cx="3445230" cy="4889820"/>
          </a:xfrm>
          <a:prstGeom prst="rect">
            <a:avLst/>
          </a:prstGeom>
        </p:spPr>
      </p:pic>
      <p:sp>
        <p:nvSpPr>
          <p:cNvPr id="2" name="Title 1"/>
          <p:cNvSpPr>
            <a:spLocks noGrp="1"/>
          </p:cNvSpPr>
          <p:nvPr>
            <p:ph type="ctrTitle" hasCustomPrompt="1"/>
          </p:nvPr>
        </p:nvSpPr>
        <p:spPr>
          <a:xfrm>
            <a:off x="3721608" y="1133856"/>
            <a:ext cx="5056632" cy="2246970"/>
          </a:xfrm>
        </p:spPr>
        <p:txBody>
          <a:bodyPr tIns="0" bIns="0" anchor="b">
            <a:noAutofit/>
          </a:bodyPr>
          <a:lstStyle>
            <a:lvl1pPr algn="l">
              <a:lnSpc>
                <a:spcPct val="100000"/>
              </a:lnSpc>
              <a:defRPr sz="2800"/>
            </a:lvl1pPr>
          </a:lstStyle>
          <a:p>
            <a:r>
              <a:t>Presentation title (28 pt)</a:t>
            </a:r>
          </a:p>
        </p:txBody>
      </p:sp>
      <p:sp>
        <p:nvSpPr>
          <p:cNvPr id="3" name="Subtitle 2"/>
          <p:cNvSpPr>
            <a:spLocks noGrp="1"/>
          </p:cNvSpPr>
          <p:nvPr>
            <p:ph type="subTitle" idx="1" hasCustomPrompt="1"/>
          </p:nvPr>
        </p:nvSpPr>
        <p:spPr>
          <a:xfrm>
            <a:off x="3721608" y="3844339"/>
            <a:ext cx="5056632" cy="891088"/>
          </a:xfrm>
        </p:spPr>
        <p:txBody>
          <a:bodyPr>
            <a:noAutofit/>
          </a:bodyPr>
          <a:lstStyle>
            <a:lvl1pPr marL="0" indent="0" algn="l">
              <a:lnSpc>
                <a:spcPct val="100000"/>
              </a:lnSpc>
              <a:spcBef>
                <a:spcPts val="0"/>
              </a:spcBef>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Firstname Lastname (20 pt)</a:t>
            </a:r>
          </a:p>
        </p:txBody>
      </p:sp>
      <p:sp>
        <p:nvSpPr>
          <p:cNvPr id="4" name="Date Placeholder 3"/>
          <p:cNvSpPr>
            <a:spLocks noGrp="1"/>
          </p:cNvSpPr>
          <p:nvPr>
            <p:ph type="dt" sz="half" idx="10"/>
          </p:nvPr>
        </p:nvSpPr>
        <p:spPr>
          <a:xfrm>
            <a:off x="3721607" y="4910370"/>
            <a:ext cx="5056632" cy="576262"/>
          </a:xfrm>
        </p:spPr>
        <p:txBody>
          <a:bodyPr anchor="t">
            <a:noAutofit/>
          </a:bodyPr>
          <a:lstStyle>
            <a:lvl1pPr>
              <a:defRPr sz="2000">
                <a:solidFill>
                  <a:schemeClr val="tx1"/>
                </a:solidFill>
              </a:defRPr>
            </a:lvl1pPr>
          </a:lstStyle>
          <a:p>
            <a:r>
              <a:rPr lang="en-US" dirty="0"/>
              <a:t>Date</a:t>
            </a:r>
            <a:endParaRPr dirty="0"/>
          </a:p>
        </p:txBody>
      </p:sp>
      <p:sp>
        <p:nvSpPr>
          <p:cNvPr id="5" name="Footer Placeholder 4"/>
          <p:cNvSpPr>
            <a:spLocks noGrp="1"/>
          </p:cNvSpPr>
          <p:nvPr>
            <p:ph type="ftr" sz="quarter" idx="11"/>
          </p:nvPr>
        </p:nvSpPr>
        <p:spPr/>
        <p:txBody>
          <a:bodyPr/>
          <a:lstStyle>
            <a:lvl1pPr algn="l">
              <a:defRPr/>
            </a:lvl1pPr>
          </a:lstStyle>
          <a:p>
            <a:endParaRPr/>
          </a:p>
        </p:txBody>
      </p:sp>
      <p:sp>
        <p:nvSpPr>
          <p:cNvPr id="6" name="Slide Number Placeholder 5"/>
          <p:cNvSpPr>
            <a:spLocks noGrp="1"/>
          </p:cNvSpPr>
          <p:nvPr>
            <p:ph type="sldNum" sz="quarter" idx="12"/>
          </p:nvPr>
        </p:nvSpPr>
        <p:spPr>
          <a:xfrm>
            <a:off x="-36395" y="6896203"/>
            <a:ext cx="2057400" cy="9144"/>
          </a:xfrm>
        </p:spPr>
        <p:txBody>
          <a:bodyPr/>
          <a:lstStyle>
            <a:lvl1pPr algn="l">
              <a:defRPr sz="100">
                <a:solidFill>
                  <a:srgbClr val="666666">
                    <a:alpha val="0"/>
                  </a:srgbClr>
                </a:solidFill>
              </a:defRPr>
            </a:lvl1pPr>
          </a:lstStyle>
          <a:p>
            <a:fld id="{BA4239FC-D220-4325-836E-4E6B32FBCBE1}" type="slidenum">
              <a:rPr/>
              <a:pPr/>
              <a:t>‹#›</a:t>
            </a:fld>
            <a:endParaRPr/>
          </a:p>
        </p:txBody>
      </p:sp>
      <p:cxnSp>
        <p:nvCxnSpPr>
          <p:cNvPr id="10" name="Straight Connector 9"/>
          <p:cNvCxnSpPr/>
          <p:nvPr/>
        </p:nvCxnSpPr>
        <p:spPr>
          <a:xfrm>
            <a:off x="3823997" y="3429000"/>
            <a:ext cx="4952999" cy="0"/>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pic>
        <p:nvPicPr>
          <p:cNvPr id="11"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578403" y="229498"/>
            <a:ext cx="1314060" cy="660710"/>
          </a:xfrm>
          <a:prstGeom prst="rect">
            <a:avLst/>
          </a:prstGeom>
        </p:spPr>
      </p:pic>
      <p:pic>
        <p:nvPicPr>
          <p:cNvPr id="12" name="tagline"/>
          <p:cNvPicPr>
            <a:picLocks noChangeAspect="1"/>
          </p:cNvPicPr>
          <p:nvPr userDrawn="1"/>
        </p:nvPicPr>
        <p:blipFill rotWithShape="1">
          <a:blip r:embed="rId4" cstate="screen">
            <a:extLst>
              <a:ext uri="{28A0092B-C50C-407E-A947-70E740481C1C}">
                <a14:useLocalDpi xmlns:a14="http://schemas.microsoft.com/office/drawing/2010/main"/>
              </a:ext>
            </a:extLst>
          </a:blip>
          <a:srcRect t="-4"/>
          <a:stretch/>
        </p:blipFill>
        <p:spPr>
          <a:xfrm>
            <a:off x="316140" y="6342927"/>
            <a:ext cx="1961909" cy="248353"/>
          </a:xfrm>
          <a:prstGeom prst="rect">
            <a:avLst/>
          </a:prstGeom>
        </p:spPr>
      </p:pic>
    </p:spTree>
    <p:extLst>
      <p:ext uri="{BB962C8B-B14F-4D97-AF65-F5344CB8AC3E}">
        <p14:creationId xmlns:p14="http://schemas.microsoft.com/office/powerpoint/2010/main" val="4135494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Horiz Light Gray">
    <p:spTree>
      <p:nvGrpSpPr>
        <p:cNvPr id="1" name=""/>
        <p:cNvGrpSpPr/>
        <p:nvPr/>
      </p:nvGrpSpPr>
      <p:grpSpPr>
        <a:xfrm>
          <a:off x="0" y="0"/>
          <a:ext cx="0" cy="0"/>
          <a:chOff x="0" y="0"/>
          <a:chExt cx="0" cy="0"/>
        </a:xfrm>
      </p:grpSpPr>
      <p:sp>
        <p:nvSpPr>
          <p:cNvPr id="14" name="Rectangle 13"/>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hasCustomPrompt="1"/>
          </p:nvPr>
        </p:nvSpPr>
        <p:spPr>
          <a:xfrm>
            <a:off x="548640" y="1524000"/>
            <a:ext cx="8061960" cy="2103120"/>
          </a:xfrm>
        </p:spPr>
        <p:txBody>
          <a:bodyPr/>
          <a:lstStyle>
            <a:lvl1pPr>
              <a:defRPr/>
            </a:lvl1pPr>
          </a:lstStyle>
          <a:p>
            <a:pPr lvl="0"/>
            <a:r>
              <a:t>Click to add text or choose an icon below to insert other content</a:t>
            </a:r>
          </a:p>
          <a:p>
            <a:pPr lvl="1"/>
            <a:r>
              <a:t>Second level</a:t>
            </a:r>
          </a:p>
          <a:p>
            <a:pPr lvl="2"/>
            <a:r>
              <a:t>Third level</a:t>
            </a:r>
          </a:p>
        </p:txBody>
      </p:sp>
      <p:sp>
        <p:nvSpPr>
          <p:cNvPr id="4" name="Content Placeholder 3"/>
          <p:cNvSpPr>
            <a:spLocks noGrp="1"/>
          </p:cNvSpPr>
          <p:nvPr>
            <p:ph sz="half" idx="2" hasCustomPrompt="1"/>
          </p:nvPr>
        </p:nvSpPr>
        <p:spPr>
          <a:xfrm>
            <a:off x="552090" y="4034561"/>
            <a:ext cx="8065008" cy="2103120"/>
          </a:xfrm>
        </p:spPr>
        <p:txBody>
          <a:bodyPr/>
          <a:lstStyle>
            <a:lvl1pPr>
              <a:defRPr/>
            </a:lvl1pPr>
          </a:lstStyle>
          <a:p>
            <a:pPr lvl="0"/>
            <a:r>
              <a:t>Click to add text or choose an icon below to insert other contents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
        <p:nvSpPr>
          <p:cNvPr id="9" name="Media Placeholder 2"/>
          <p:cNvSpPr>
            <a:spLocks noGrp="1"/>
          </p:cNvSpPr>
          <p:nvPr>
            <p:ph type="media" sz="quarter" idx="31" hasCustomPrompt="1"/>
          </p:nvPr>
        </p:nvSpPr>
        <p:spPr>
          <a:xfrm>
            <a:off x="552450" y="3798959"/>
            <a:ext cx="8065008" cy="9144"/>
          </a:xfrm>
          <a:prstGeom prst="rect">
            <a:avLst/>
          </a:prstGeom>
          <a:solidFill>
            <a:srgbClr val="FF6600"/>
          </a:solidFill>
        </p:spPr>
        <p:txBody>
          <a:bodyPr/>
          <a:lstStyle>
            <a:lvl1pPr marL="0" indent="0">
              <a:buNone/>
              <a:defRPr/>
            </a:lvl1pPr>
          </a:lstStyle>
          <a:p>
            <a:r>
              <a:t> </a:t>
            </a:r>
          </a:p>
        </p:txBody>
      </p:sp>
    </p:spTree>
    <p:extLst>
      <p:ext uri="{BB962C8B-B14F-4D97-AF65-F5344CB8AC3E}">
        <p14:creationId xmlns:p14="http://schemas.microsoft.com/office/powerpoint/2010/main" val="243307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Text Horiz Dark Gray">
    <p:spTree>
      <p:nvGrpSpPr>
        <p:cNvPr id="1" name=""/>
        <p:cNvGrpSpPr/>
        <p:nvPr/>
      </p:nvGrpSpPr>
      <p:grpSpPr>
        <a:xfrm>
          <a:off x="0" y="0"/>
          <a:ext cx="0" cy="0"/>
          <a:chOff x="0" y="0"/>
          <a:chExt cx="0" cy="0"/>
        </a:xfrm>
      </p:grpSpPr>
      <p:sp>
        <p:nvSpPr>
          <p:cNvPr id="14" name="Rectangle 13"/>
          <p:cNvSpPr/>
          <p:nvPr/>
        </p:nvSpPr>
        <p:spPr bwMode="ltGray">
          <a:xfrm>
            <a:off x="0" y="1130020"/>
            <a:ext cx="9144000" cy="5194579"/>
          </a:xfrm>
          <a:prstGeom prst="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15" name="Text Placeholder 14"/>
          <p:cNvSpPr>
            <a:spLocks noGrp="1"/>
          </p:cNvSpPr>
          <p:nvPr>
            <p:ph type="body" sz="quarter" idx="32"/>
          </p:nvPr>
        </p:nvSpPr>
        <p:spPr>
          <a:xfrm>
            <a:off x="548640" y="1524000"/>
            <a:ext cx="8061960"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16" name="Text Placeholder 14"/>
          <p:cNvSpPr>
            <a:spLocks noGrp="1"/>
          </p:cNvSpPr>
          <p:nvPr>
            <p:ph type="body" sz="quarter" idx="33"/>
          </p:nvPr>
        </p:nvSpPr>
        <p:spPr>
          <a:xfrm>
            <a:off x="552090" y="4034561"/>
            <a:ext cx="8065008"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
        <p:nvSpPr>
          <p:cNvPr id="9" name="Media Placeholder 2"/>
          <p:cNvSpPr>
            <a:spLocks noGrp="1"/>
          </p:cNvSpPr>
          <p:nvPr>
            <p:ph type="media" sz="quarter" idx="31" hasCustomPrompt="1"/>
          </p:nvPr>
        </p:nvSpPr>
        <p:spPr>
          <a:xfrm>
            <a:off x="552450" y="3798959"/>
            <a:ext cx="8065008" cy="9144"/>
          </a:xfrm>
          <a:prstGeom prst="rect">
            <a:avLst/>
          </a:prstGeom>
          <a:solidFill>
            <a:srgbClr val="FFFFFF"/>
          </a:solidFill>
        </p:spPr>
        <p:txBody>
          <a:bodyPr/>
          <a:lstStyle>
            <a:lvl1pPr marL="0" indent="0">
              <a:buNone/>
              <a:defRPr/>
            </a:lvl1pPr>
          </a:lstStyle>
          <a:p>
            <a:r>
              <a:t> </a:t>
            </a:r>
          </a:p>
        </p:txBody>
      </p:sp>
    </p:spTree>
    <p:extLst>
      <p:ext uri="{BB962C8B-B14F-4D97-AF65-F5344CB8AC3E}">
        <p14:creationId xmlns:p14="http://schemas.microsoft.com/office/powerpoint/2010/main" val="401649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Text Horiz Blue">
    <p:spTree>
      <p:nvGrpSpPr>
        <p:cNvPr id="1" name=""/>
        <p:cNvGrpSpPr/>
        <p:nvPr/>
      </p:nvGrpSpPr>
      <p:grpSpPr>
        <a:xfrm>
          <a:off x="0" y="0"/>
          <a:ext cx="0" cy="0"/>
          <a:chOff x="0" y="0"/>
          <a:chExt cx="0" cy="0"/>
        </a:xfrm>
      </p:grpSpPr>
      <p:sp>
        <p:nvSpPr>
          <p:cNvPr id="14" name="Rectangle 13"/>
          <p:cNvSpPr/>
          <p:nvPr/>
        </p:nvSpPr>
        <p:spPr bwMode="ltGray">
          <a:xfrm>
            <a:off x="0" y="1130020"/>
            <a:ext cx="9144000" cy="5194579"/>
          </a:xfrm>
          <a:prstGeom prst="rect">
            <a:avLst/>
          </a:prstGeom>
          <a:solidFill>
            <a:srgbClr val="6699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15" name="Text Placeholder 14"/>
          <p:cNvSpPr>
            <a:spLocks noGrp="1"/>
          </p:cNvSpPr>
          <p:nvPr>
            <p:ph type="body" sz="quarter" idx="32"/>
          </p:nvPr>
        </p:nvSpPr>
        <p:spPr>
          <a:xfrm>
            <a:off x="548640" y="1524000"/>
            <a:ext cx="8061960"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
        <p:nvSpPr>
          <p:cNvPr id="16" name="Text Placeholder 14"/>
          <p:cNvSpPr>
            <a:spLocks noGrp="1"/>
          </p:cNvSpPr>
          <p:nvPr>
            <p:ph type="body" sz="quarter" idx="33"/>
          </p:nvPr>
        </p:nvSpPr>
        <p:spPr>
          <a:xfrm>
            <a:off x="552090" y="4034561"/>
            <a:ext cx="8065008"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
        <p:nvSpPr>
          <p:cNvPr id="9" name="Media Placeholder 2"/>
          <p:cNvSpPr>
            <a:spLocks noGrp="1"/>
          </p:cNvSpPr>
          <p:nvPr>
            <p:ph type="media" sz="quarter" idx="31" hasCustomPrompt="1"/>
          </p:nvPr>
        </p:nvSpPr>
        <p:spPr>
          <a:xfrm>
            <a:off x="552450" y="3798959"/>
            <a:ext cx="8065008" cy="9144"/>
          </a:xfrm>
          <a:prstGeom prst="rect">
            <a:avLst/>
          </a:prstGeom>
          <a:solidFill>
            <a:srgbClr val="FFFFFF"/>
          </a:solidFill>
        </p:spPr>
        <p:txBody>
          <a:bodyPr/>
          <a:lstStyle>
            <a:lvl1pPr marL="0" indent="0">
              <a:buNone/>
              <a:defRPr/>
            </a:lvl1pPr>
          </a:lstStyle>
          <a:p>
            <a:r>
              <a:t> </a:t>
            </a:r>
          </a:p>
        </p:txBody>
      </p:sp>
    </p:spTree>
    <p:extLst>
      <p:ext uri="{BB962C8B-B14F-4D97-AF65-F5344CB8AC3E}">
        <p14:creationId xmlns:p14="http://schemas.microsoft.com/office/powerpoint/2010/main" val="3083890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Text Horiz Orange">
    <p:spTree>
      <p:nvGrpSpPr>
        <p:cNvPr id="1" name=""/>
        <p:cNvGrpSpPr/>
        <p:nvPr/>
      </p:nvGrpSpPr>
      <p:grpSpPr>
        <a:xfrm>
          <a:off x="0" y="0"/>
          <a:ext cx="0" cy="0"/>
          <a:chOff x="0" y="0"/>
          <a:chExt cx="0" cy="0"/>
        </a:xfrm>
      </p:grpSpPr>
      <p:sp>
        <p:nvSpPr>
          <p:cNvPr id="14" name="Rectangle 13"/>
          <p:cNvSpPr/>
          <p:nvPr/>
        </p:nvSpPr>
        <p:spPr bwMode="ltGray">
          <a:xfrm>
            <a:off x="0" y="1130020"/>
            <a:ext cx="9144000" cy="5194579"/>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15" name="Text Placeholder 14"/>
          <p:cNvSpPr>
            <a:spLocks noGrp="1"/>
          </p:cNvSpPr>
          <p:nvPr>
            <p:ph type="body" sz="quarter" idx="32"/>
          </p:nvPr>
        </p:nvSpPr>
        <p:spPr>
          <a:xfrm>
            <a:off x="548640" y="1524000"/>
            <a:ext cx="8061960"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
        <p:nvSpPr>
          <p:cNvPr id="16" name="Text Placeholder 14"/>
          <p:cNvSpPr>
            <a:spLocks noGrp="1"/>
          </p:cNvSpPr>
          <p:nvPr>
            <p:ph type="body" sz="quarter" idx="33"/>
          </p:nvPr>
        </p:nvSpPr>
        <p:spPr>
          <a:xfrm>
            <a:off x="552090" y="4034561"/>
            <a:ext cx="8065008" cy="2103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
        <p:nvSpPr>
          <p:cNvPr id="9" name="Media Placeholder 2"/>
          <p:cNvSpPr>
            <a:spLocks noGrp="1"/>
          </p:cNvSpPr>
          <p:nvPr>
            <p:ph type="media" sz="quarter" idx="31" hasCustomPrompt="1"/>
          </p:nvPr>
        </p:nvSpPr>
        <p:spPr>
          <a:xfrm>
            <a:off x="552450" y="3798959"/>
            <a:ext cx="8065008" cy="9144"/>
          </a:xfrm>
          <a:prstGeom prst="rect">
            <a:avLst/>
          </a:prstGeom>
          <a:solidFill>
            <a:srgbClr val="FFFFFF"/>
          </a:solidFill>
        </p:spPr>
        <p:txBody>
          <a:bodyPr/>
          <a:lstStyle>
            <a:lvl1pPr marL="0" indent="0">
              <a:buNone/>
              <a:defRPr/>
            </a:lvl1pPr>
          </a:lstStyle>
          <a:p>
            <a:r>
              <a:t> </a:t>
            </a:r>
          </a:p>
        </p:txBody>
      </p:sp>
    </p:spTree>
    <p:extLst>
      <p:ext uri="{BB962C8B-B14F-4D97-AF65-F5344CB8AC3E}">
        <p14:creationId xmlns:p14="http://schemas.microsoft.com/office/powerpoint/2010/main" val="416665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w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pic>
        <p:nvPicPr>
          <p:cNvPr id="8" name="Picture 7"/>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r="11461"/>
          <a:stretch/>
        </p:blipFill>
        <p:spPr>
          <a:xfrm>
            <a:off x="5029201" y="1597235"/>
            <a:ext cx="4114800" cy="4647448"/>
          </a:xfrm>
          <a:prstGeom prst="rect">
            <a:avLst/>
          </a:prstGeom>
        </p:spPr>
      </p:pic>
      <p:sp>
        <p:nvSpPr>
          <p:cNvPr id="3" name="Content Placeholder 2"/>
          <p:cNvSpPr>
            <a:spLocks noGrp="1"/>
          </p:cNvSpPr>
          <p:nvPr>
            <p:ph idx="1" hasCustomPrompt="1"/>
          </p:nvPr>
        </p:nvSpPr>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75591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w @ on Lt Gray">
    <p:spTree>
      <p:nvGrpSpPr>
        <p:cNvPr id="1" name=""/>
        <p:cNvGrpSpPr/>
        <p:nvPr/>
      </p:nvGrpSpPr>
      <p:grpSpPr>
        <a:xfrm>
          <a:off x="0" y="0"/>
          <a:ext cx="0" cy="0"/>
          <a:chOff x="0" y="0"/>
          <a:chExt cx="0" cy="0"/>
        </a:xfrm>
      </p:grpSpPr>
      <p:sp>
        <p:nvSpPr>
          <p:cNvPr id="8" name="Rectangle 7"/>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pic>
        <p:nvPicPr>
          <p:cNvPr id="9" name="Picture 8"/>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6342" t="6000"/>
          <a:stretch/>
        </p:blipFill>
        <p:spPr>
          <a:xfrm>
            <a:off x="0" y="1130020"/>
            <a:ext cx="3824867" cy="4297659"/>
          </a:xfrm>
          <a:prstGeom prst="rect">
            <a:avLst/>
          </a:prstGeom>
        </p:spPr>
      </p:pic>
      <p:sp>
        <p:nvSpPr>
          <p:cNvPr id="3" name="Content Placeholder 2"/>
          <p:cNvSpPr>
            <a:spLocks noGrp="1"/>
          </p:cNvSpPr>
          <p:nvPr>
            <p:ph idx="1" hasCustomPrompt="1"/>
          </p:nvPr>
        </p:nvSpPr>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26781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w Illustration">
    <p:spTree>
      <p:nvGrpSpPr>
        <p:cNvPr id="1" name=""/>
        <p:cNvGrpSpPr/>
        <p:nvPr/>
      </p:nvGrpSpPr>
      <p:grpSpPr>
        <a:xfrm>
          <a:off x="0" y="0"/>
          <a:ext cx="0" cy="0"/>
          <a:chOff x="0" y="0"/>
          <a:chExt cx="0" cy="0"/>
        </a:xfrm>
      </p:grpSpPr>
      <p:sp>
        <p:nvSpPr>
          <p:cNvPr id="8" name="Rectangle 7"/>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725837"/>
            <a:ext cx="6253708" cy="4598762"/>
          </a:xfrm>
          <a:prstGeom prst="rect">
            <a:avLst/>
          </a:prstGeom>
        </p:spPr>
      </p:pic>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hasCustomPrompt="1"/>
          </p:nvPr>
        </p:nvSpPr>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2315198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w Bkg Illustra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alphaModFix amt="4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l="-2516" r="28"/>
          <a:stretch/>
        </p:blipFill>
        <p:spPr>
          <a:xfrm>
            <a:off x="4395730" y="1284882"/>
            <a:ext cx="4748271" cy="4993945"/>
          </a:xfrm>
          <a:prstGeom prst="rect">
            <a:avLst/>
          </a:prstGeom>
        </p:spPr>
      </p:pic>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533400" y="1524000"/>
            <a:ext cx="8077200" cy="4610100"/>
          </a:xfrm>
        </p:spPr>
        <p:txBody>
          <a:bodyPr anchor="t">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dirty="0"/>
              <a:t>Edit Master text styles</a:t>
            </a:r>
          </a:p>
          <a:p>
            <a:pPr lvl="1"/>
            <a:r>
              <a:rPr dirty="0"/>
              <a:t>Second level</a:t>
            </a:r>
          </a:p>
          <a:p>
            <a:pPr lvl="2"/>
            <a:r>
              <a:rPr dirty="0"/>
              <a:t>Third level</a:t>
            </a:r>
          </a:p>
          <a:p>
            <a:pPr lvl="3"/>
            <a:r>
              <a:rPr dirty="0"/>
              <a:t>Fourth level</a:t>
            </a:r>
          </a:p>
          <a:p>
            <a:pPr lvl="4"/>
            <a:r>
              <a:rPr dirty="0"/>
              <a:t>Fifth level</a:t>
            </a:r>
            <a:endParaRPr lang="en-US" dirty="0"/>
          </a:p>
          <a:p>
            <a:pPr lvl="5"/>
            <a:r>
              <a:rPr lang="en-US" dirty="0"/>
              <a:t>Six</a:t>
            </a:r>
          </a:p>
          <a:p>
            <a:pPr lvl="6"/>
            <a:r>
              <a:rPr lang="en-US" dirty="0"/>
              <a:t>Seven</a:t>
            </a:r>
          </a:p>
          <a:p>
            <a:pPr lvl="7"/>
            <a:r>
              <a:rPr lang="en-US" dirty="0"/>
              <a:t>Eight</a:t>
            </a:r>
          </a:p>
          <a:p>
            <a:pPr lvl="8"/>
            <a:r>
              <a:rPr lang="en-US" dirty="0"/>
              <a:t>Nine</a:t>
            </a:r>
            <a:endParaRPr dirty="0"/>
          </a:p>
        </p:txBody>
      </p:sp>
      <p:sp>
        <p:nvSpPr>
          <p:cNvPr id="7" name="Date Placeholder 6"/>
          <p:cNvSpPr>
            <a:spLocks noGrp="1"/>
          </p:cNvSpPr>
          <p:nvPr>
            <p:ph type="dt" sz="half" idx="10"/>
          </p:nvPr>
        </p:nvSpPr>
        <p:spPr/>
        <p:txBody>
          <a:bodyPr/>
          <a:lstStyle/>
          <a:p>
            <a:r>
              <a:rPr lang="en-US" dirty="0"/>
              <a:t>Date</a:t>
            </a:r>
            <a:endParaRPr dirty="0"/>
          </a:p>
        </p:txBody>
      </p:sp>
      <p:sp>
        <p:nvSpPr>
          <p:cNvPr id="9" name="Footer Placeholder 8"/>
          <p:cNvSpPr>
            <a:spLocks noGrp="1"/>
          </p:cNvSpPr>
          <p:nvPr>
            <p:ph type="ftr" sz="quarter" idx="11"/>
          </p:nvPr>
        </p:nvSpPr>
        <p:spPr/>
        <p:txBody>
          <a:bodyPr/>
          <a:lstStyle/>
          <a:p>
            <a:endParaRPr/>
          </a:p>
        </p:txBody>
      </p:sp>
      <p:sp>
        <p:nvSpPr>
          <p:cNvPr id="11" name="Slide Number Placeholder 10"/>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453755094"/>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utlined Content w Bkg Illustration">
    <p:spTree>
      <p:nvGrpSpPr>
        <p:cNvPr id="1" name=""/>
        <p:cNvGrpSpPr/>
        <p:nvPr/>
      </p:nvGrpSpPr>
      <p:grpSpPr>
        <a:xfrm>
          <a:off x="0" y="0"/>
          <a:ext cx="0" cy="0"/>
          <a:chOff x="0" y="0"/>
          <a:chExt cx="0" cy="0"/>
        </a:xfrm>
      </p:grpSpPr>
      <p:sp>
        <p:nvSpPr>
          <p:cNvPr id="11" name="Rectangle 10"/>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pic>
        <p:nvPicPr>
          <p:cNvPr id="13" name="Picture 12"/>
          <p:cNvPicPr>
            <a:picLocks noChangeAspect="1"/>
          </p:cNvPicPr>
          <p:nvPr/>
        </p:nvPicPr>
        <p:blipFill rotWithShape="1">
          <a:blip r:embed="rId2" cstate="screen">
            <a:alphaModFix amt="40000"/>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2516" r="28"/>
          <a:stretch/>
        </p:blipFill>
        <p:spPr>
          <a:xfrm>
            <a:off x="5176644" y="1631140"/>
            <a:ext cx="3967356" cy="4172626"/>
          </a:xfrm>
          <a:prstGeom prst="rect">
            <a:avLst/>
          </a:prstGeom>
        </p:spPr>
      </p:pic>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266700" y="1524000"/>
            <a:ext cx="5411723" cy="4406618"/>
          </a:xfrm>
          <a:solidFill>
            <a:srgbClr val="FFFFFF">
              <a:alpha val="65000"/>
            </a:srgbClr>
          </a:solidFill>
          <a:ln w="12700">
            <a:solidFill>
              <a:srgbClr val="FF6600"/>
            </a:solidFill>
          </a:ln>
        </p:spPr>
        <p:txBody>
          <a:bodyPr rIns="228600" anchor="ctr"/>
          <a:lstStyle>
            <a:lvl1pPr marL="365760">
              <a:defRPr sz="2400"/>
            </a:lvl1pPr>
            <a:lvl2pPr marL="685800">
              <a:defRPr sz="2000"/>
            </a:lvl2pPr>
            <a:lvl3pPr marL="1005840">
              <a:defRPr sz="1800"/>
            </a:lvl3pPr>
            <a:lvl4pPr marL="1325880">
              <a:defRPr sz="1600"/>
            </a:lvl4pPr>
            <a:lvl5pPr marL="1645920">
              <a:defRPr sz="1600"/>
            </a:lvl5pPr>
            <a:lvl6pPr marL="1645920">
              <a:defRPr sz="1600"/>
            </a:lvl6pPr>
            <a:lvl7pPr marL="1645920">
              <a:defRPr sz="1600"/>
            </a:lvl7pPr>
            <a:lvl8pPr marL="1645920">
              <a:defRPr sz="1600"/>
            </a:lvl8pPr>
            <a:lvl9pPr marL="1645920">
              <a:defRPr sz="1600"/>
            </a:lvl9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r>
              <a:rPr lang="en-US" dirty="0"/>
              <a:t>Date</a:t>
            </a:r>
            <a:endParaRPr dirty="0"/>
          </a:p>
        </p:txBody>
      </p:sp>
      <p:sp>
        <p:nvSpPr>
          <p:cNvPr id="8" name="Footer Placeholder 7"/>
          <p:cNvSpPr>
            <a:spLocks noGrp="1"/>
          </p:cNvSpPr>
          <p:nvPr>
            <p:ph type="ftr" sz="quarter" idx="11"/>
          </p:nvPr>
        </p:nvSpPr>
        <p:spPr/>
        <p:txBody>
          <a:bodyPr/>
          <a:lstStyle/>
          <a:p>
            <a:endParaRPr/>
          </a:p>
        </p:txBody>
      </p:sp>
      <p:sp>
        <p:nvSpPr>
          <p:cNvPr id="12" name="Slide Number Placeholder 11"/>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848816481"/>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w Gray Bkg">
    <p:spTree>
      <p:nvGrpSpPr>
        <p:cNvPr id="1" name=""/>
        <p:cNvGrpSpPr/>
        <p:nvPr/>
      </p:nvGrpSpPr>
      <p:grpSpPr>
        <a:xfrm>
          <a:off x="0" y="0"/>
          <a:ext cx="0" cy="0"/>
          <a:chOff x="0" y="0"/>
          <a:chExt cx="0" cy="0"/>
        </a:xfrm>
      </p:grpSpPr>
      <p:sp>
        <p:nvSpPr>
          <p:cNvPr id="6" name="Rectangle 5"/>
          <p:cNvSpPr/>
          <p:nvPr/>
        </p:nvSpPr>
        <p:spPr>
          <a:xfrm>
            <a:off x="0" y="1116558"/>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8"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baseline="0">
                <a:solidFill>
                  <a:srgbClr val="797979"/>
                </a:solidFill>
                <a:latin typeface="Arial" panose="020B0604020202020204" pitchFamily="34" charset="0"/>
              </a:defRPr>
            </a:lvl1pPr>
            <a:lvl2pPr marL="0" indent="0">
              <a:spcBef>
                <a:spcPts val="0"/>
              </a:spcBef>
              <a:buNone/>
              <a:defRPr sz="600">
                <a:solidFill>
                  <a:srgbClr val="797979"/>
                </a:solidFill>
                <a:latin typeface="Univers LT 45 Light" panose="02000403030000020003"/>
              </a:defRPr>
            </a:lvl2pPr>
            <a:lvl3pPr marL="0" indent="0">
              <a:spcBef>
                <a:spcPts val="0"/>
              </a:spcBef>
              <a:buNone/>
              <a:defRPr sz="600">
                <a:solidFill>
                  <a:srgbClr val="797979"/>
                </a:solidFill>
                <a:latin typeface="Univers LT 45 Light" panose="02000403030000020003"/>
              </a:defRPr>
            </a:lvl3pPr>
            <a:lvl4pPr marL="0" indent="0">
              <a:spcBef>
                <a:spcPts val="0"/>
              </a:spcBef>
              <a:buNone/>
              <a:defRPr sz="600">
                <a:solidFill>
                  <a:srgbClr val="797979"/>
                </a:solidFill>
                <a:latin typeface="Univers LT 45 Light" panose="02000403030000020003"/>
              </a:defRPr>
            </a:lvl4pPr>
            <a:lvl5pPr marL="0" indent="0">
              <a:spcBef>
                <a:spcPts val="0"/>
              </a:spcBef>
              <a:buNone/>
              <a:defRPr sz="600">
                <a:solidFill>
                  <a:srgbClr val="797979"/>
                </a:solidFill>
                <a:latin typeface="Univers LT 45 Light" panose="02000403030000020003"/>
              </a:defRPr>
            </a:lvl5pPr>
            <a:lvl6pPr marL="0" indent="0">
              <a:spcBef>
                <a:spcPts val="0"/>
              </a:spcBef>
              <a:buNone/>
              <a:defRPr sz="600">
                <a:solidFill>
                  <a:srgbClr val="797979"/>
                </a:solidFill>
                <a:latin typeface="Univers LT 45 Light" panose="02000403030000020003"/>
              </a:defRPr>
            </a:lvl6pPr>
            <a:lvl7pPr marL="0" indent="0">
              <a:spcBef>
                <a:spcPts val="0"/>
              </a:spcBef>
              <a:buNone/>
              <a:defRPr sz="600">
                <a:solidFill>
                  <a:srgbClr val="797979"/>
                </a:solidFill>
                <a:latin typeface="Univers LT 45 Light" panose="02000403030000020003"/>
              </a:defRPr>
            </a:lvl7pPr>
            <a:lvl8pPr marL="0" indent="0">
              <a:spcBef>
                <a:spcPts val="0"/>
              </a:spcBef>
              <a:buNone/>
              <a:defRPr sz="600">
                <a:solidFill>
                  <a:srgbClr val="797979"/>
                </a:solidFill>
                <a:latin typeface="Univers LT 45 Light" panose="02000403030000020003"/>
              </a:defRPr>
            </a:lvl8pPr>
            <a:lvl9pPr marL="0" indent="0">
              <a:spcBef>
                <a:spcPts val="0"/>
              </a:spcBef>
              <a:buNone/>
              <a:defRPr sz="600">
                <a:solidFill>
                  <a:srgbClr val="797979"/>
                </a:solidFill>
                <a:latin typeface="Univers LT 45 Light" panose="02000403030000020003"/>
              </a:defRPr>
            </a:lvl9pPr>
          </a:lstStyle>
          <a:p>
            <a:pPr lvl="0"/>
            <a:r>
              <a:rPr dirty="0"/>
              <a:t>*Footnote/source info goes here. </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101249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rgbClr val="FF6600"/>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logo"/>
          <p:cNvGrpSpPr>
            <a:grpSpLocks noChangeAspect="1"/>
          </p:cNvGrpSpPr>
          <p:nvPr/>
        </p:nvGrpSpPr>
        <p:grpSpPr bwMode="black">
          <a:xfrm>
            <a:off x="7578403" y="229498"/>
            <a:ext cx="1304318" cy="654045"/>
            <a:chOff x="4567238" y="4160838"/>
            <a:chExt cx="3840162" cy="1925637"/>
          </a:xfrm>
          <a:solidFill>
            <a:srgbClr val="FFFFFF"/>
          </a:solidFill>
        </p:grpSpPr>
        <p:sp>
          <p:nvSpPr>
            <p:cNvPr id="14" name="Rectangle 13"/>
            <p:cNvSpPr>
              <a:spLocks noChangeArrowheads="1"/>
            </p:cNvSpPr>
            <p:nvPr/>
          </p:nvSpPr>
          <p:spPr bwMode="black">
            <a:xfrm>
              <a:off x="8161338" y="5826125"/>
              <a:ext cx="246062" cy="2397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15" name="Freeform 12"/>
            <p:cNvSpPr>
              <a:spLocks/>
            </p:cNvSpPr>
            <p:nvPr/>
          </p:nvSpPr>
          <p:spPr bwMode="black">
            <a:xfrm>
              <a:off x="7434263" y="4733925"/>
              <a:ext cx="746125" cy="1331912"/>
            </a:xfrm>
            <a:custGeom>
              <a:avLst/>
              <a:gdLst>
                <a:gd name="T0" fmla="*/ 147 w 470"/>
                <a:gd name="T1" fmla="*/ 0 h 839"/>
                <a:gd name="T2" fmla="*/ 239 w 470"/>
                <a:gd name="T3" fmla="*/ 688 h 839"/>
                <a:gd name="T4" fmla="*/ 327 w 470"/>
                <a:gd name="T5" fmla="*/ 0 h 839"/>
                <a:gd name="T6" fmla="*/ 470 w 470"/>
                <a:gd name="T7" fmla="*/ 0 h 839"/>
                <a:gd name="T8" fmla="*/ 340 w 470"/>
                <a:gd name="T9" fmla="*/ 839 h 839"/>
                <a:gd name="T10" fmla="*/ 134 w 470"/>
                <a:gd name="T11" fmla="*/ 839 h 839"/>
                <a:gd name="T12" fmla="*/ 0 w 470"/>
                <a:gd name="T13" fmla="*/ 0 h 839"/>
                <a:gd name="T14" fmla="*/ 147 w 470"/>
                <a:gd name="T15" fmla="*/ 0 h 8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839">
                  <a:moveTo>
                    <a:pt x="147" y="0"/>
                  </a:moveTo>
                  <a:lnTo>
                    <a:pt x="239" y="688"/>
                  </a:lnTo>
                  <a:lnTo>
                    <a:pt x="327" y="0"/>
                  </a:lnTo>
                  <a:lnTo>
                    <a:pt x="470" y="0"/>
                  </a:lnTo>
                  <a:lnTo>
                    <a:pt x="340" y="839"/>
                  </a:lnTo>
                  <a:lnTo>
                    <a:pt x="134" y="839"/>
                  </a:lnTo>
                  <a:lnTo>
                    <a:pt x="0" y="0"/>
                  </a:lnTo>
                  <a:lnTo>
                    <a:pt x="1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16" name="Freeform 13"/>
            <p:cNvSpPr>
              <a:spLocks/>
            </p:cNvSpPr>
            <p:nvPr/>
          </p:nvSpPr>
          <p:spPr bwMode="black">
            <a:xfrm>
              <a:off x="4567238" y="4160838"/>
              <a:ext cx="506412" cy="1905000"/>
            </a:xfrm>
            <a:custGeom>
              <a:avLst/>
              <a:gdLst>
                <a:gd name="T0" fmla="*/ 80 w 319"/>
                <a:gd name="T1" fmla="*/ 361 h 1200"/>
                <a:gd name="T2" fmla="*/ 0 w 319"/>
                <a:gd name="T3" fmla="*/ 361 h 1200"/>
                <a:gd name="T4" fmla="*/ 0 w 319"/>
                <a:gd name="T5" fmla="*/ 470 h 1200"/>
                <a:gd name="T6" fmla="*/ 80 w 319"/>
                <a:gd name="T7" fmla="*/ 470 h 1200"/>
                <a:gd name="T8" fmla="*/ 80 w 319"/>
                <a:gd name="T9" fmla="*/ 1200 h 1200"/>
                <a:gd name="T10" fmla="*/ 218 w 319"/>
                <a:gd name="T11" fmla="*/ 1200 h 1200"/>
                <a:gd name="T12" fmla="*/ 218 w 319"/>
                <a:gd name="T13" fmla="*/ 470 h 1200"/>
                <a:gd name="T14" fmla="*/ 319 w 319"/>
                <a:gd name="T15" fmla="*/ 470 h 1200"/>
                <a:gd name="T16" fmla="*/ 319 w 319"/>
                <a:gd name="T17" fmla="*/ 361 h 1200"/>
                <a:gd name="T18" fmla="*/ 218 w 319"/>
                <a:gd name="T19" fmla="*/ 361 h 1200"/>
                <a:gd name="T20" fmla="*/ 218 w 319"/>
                <a:gd name="T21" fmla="*/ 189 h 1200"/>
                <a:gd name="T22" fmla="*/ 218 w 319"/>
                <a:gd name="T23" fmla="*/ 189 h 1200"/>
                <a:gd name="T24" fmla="*/ 223 w 319"/>
                <a:gd name="T25" fmla="*/ 155 h 1200"/>
                <a:gd name="T26" fmla="*/ 227 w 319"/>
                <a:gd name="T27" fmla="*/ 143 h 1200"/>
                <a:gd name="T28" fmla="*/ 235 w 319"/>
                <a:gd name="T29" fmla="*/ 130 h 1200"/>
                <a:gd name="T30" fmla="*/ 235 w 319"/>
                <a:gd name="T31" fmla="*/ 130 h 1200"/>
                <a:gd name="T32" fmla="*/ 248 w 319"/>
                <a:gd name="T33" fmla="*/ 122 h 1200"/>
                <a:gd name="T34" fmla="*/ 260 w 319"/>
                <a:gd name="T35" fmla="*/ 118 h 1200"/>
                <a:gd name="T36" fmla="*/ 273 w 319"/>
                <a:gd name="T37" fmla="*/ 113 h 1200"/>
                <a:gd name="T38" fmla="*/ 294 w 319"/>
                <a:gd name="T39" fmla="*/ 113 h 1200"/>
                <a:gd name="T40" fmla="*/ 319 w 319"/>
                <a:gd name="T41" fmla="*/ 113 h 1200"/>
                <a:gd name="T42" fmla="*/ 319 w 319"/>
                <a:gd name="T43" fmla="*/ 0 h 1200"/>
                <a:gd name="T44" fmla="*/ 265 w 319"/>
                <a:gd name="T45" fmla="*/ 0 h 1200"/>
                <a:gd name="T46" fmla="*/ 265 w 319"/>
                <a:gd name="T47" fmla="*/ 0 h 1200"/>
                <a:gd name="T48" fmla="*/ 223 w 319"/>
                <a:gd name="T49" fmla="*/ 0 h 1200"/>
                <a:gd name="T50" fmla="*/ 181 w 319"/>
                <a:gd name="T51" fmla="*/ 8 h 1200"/>
                <a:gd name="T52" fmla="*/ 143 w 319"/>
                <a:gd name="T53" fmla="*/ 21 h 1200"/>
                <a:gd name="T54" fmla="*/ 130 w 319"/>
                <a:gd name="T55" fmla="*/ 29 h 1200"/>
                <a:gd name="T56" fmla="*/ 118 w 319"/>
                <a:gd name="T57" fmla="*/ 38 h 1200"/>
                <a:gd name="T58" fmla="*/ 118 w 319"/>
                <a:gd name="T59" fmla="*/ 38 h 1200"/>
                <a:gd name="T60" fmla="*/ 97 w 319"/>
                <a:gd name="T61" fmla="*/ 63 h 1200"/>
                <a:gd name="T62" fmla="*/ 88 w 319"/>
                <a:gd name="T63" fmla="*/ 92 h 1200"/>
                <a:gd name="T64" fmla="*/ 80 w 319"/>
                <a:gd name="T65" fmla="*/ 126 h 1200"/>
                <a:gd name="T66" fmla="*/ 80 w 319"/>
                <a:gd name="T67" fmla="*/ 168 h 1200"/>
                <a:gd name="T68" fmla="*/ 80 w 319"/>
                <a:gd name="T69" fmla="*/ 36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9" h="1200">
                  <a:moveTo>
                    <a:pt x="80" y="361"/>
                  </a:moveTo>
                  <a:lnTo>
                    <a:pt x="0" y="361"/>
                  </a:lnTo>
                  <a:lnTo>
                    <a:pt x="0" y="470"/>
                  </a:lnTo>
                  <a:lnTo>
                    <a:pt x="80" y="470"/>
                  </a:lnTo>
                  <a:lnTo>
                    <a:pt x="80" y="1200"/>
                  </a:lnTo>
                  <a:lnTo>
                    <a:pt x="218" y="1200"/>
                  </a:lnTo>
                  <a:lnTo>
                    <a:pt x="218" y="470"/>
                  </a:lnTo>
                  <a:lnTo>
                    <a:pt x="319" y="470"/>
                  </a:lnTo>
                  <a:lnTo>
                    <a:pt x="319" y="361"/>
                  </a:lnTo>
                  <a:lnTo>
                    <a:pt x="218" y="361"/>
                  </a:lnTo>
                  <a:lnTo>
                    <a:pt x="218" y="189"/>
                  </a:lnTo>
                  <a:lnTo>
                    <a:pt x="218" y="189"/>
                  </a:lnTo>
                  <a:lnTo>
                    <a:pt x="223" y="155"/>
                  </a:lnTo>
                  <a:lnTo>
                    <a:pt x="227" y="143"/>
                  </a:lnTo>
                  <a:lnTo>
                    <a:pt x="235" y="130"/>
                  </a:lnTo>
                  <a:lnTo>
                    <a:pt x="235" y="130"/>
                  </a:lnTo>
                  <a:lnTo>
                    <a:pt x="248" y="122"/>
                  </a:lnTo>
                  <a:lnTo>
                    <a:pt x="260" y="118"/>
                  </a:lnTo>
                  <a:lnTo>
                    <a:pt x="273" y="113"/>
                  </a:lnTo>
                  <a:lnTo>
                    <a:pt x="294" y="113"/>
                  </a:lnTo>
                  <a:lnTo>
                    <a:pt x="319" y="113"/>
                  </a:lnTo>
                  <a:lnTo>
                    <a:pt x="319" y="0"/>
                  </a:lnTo>
                  <a:lnTo>
                    <a:pt x="265" y="0"/>
                  </a:lnTo>
                  <a:lnTo>
                    <a:pt x="265" y="0"/>
                  </a:lnTo>
                  <a:lnTo>
                    <a:pt x="223" y="0"/>
                  </a:lnTo>
                  <a:lnTo>
                    <a:pt x="181" y="8"/>
                  </a:lnTo>
                  <a:lnTo>
                    <a:pt x="143" y="21"/>
                  </a:lnTo>
                  <a:lnTo>
                    <a:pt x="130" y="29"/>
                  </a:lnTo>
                  <a:lnTo>
                    <a:pt x="118" y="38"/>
                  </a:lnTo>
                  <a:lnTo>
                    <a:pt x="118" y="38"/>
                  </a:lnTo>
                  <a:lnTo>
                    <a:pt x="97" y="63"/>
                  </a:lnTo>
                  <a:lnTo>
                    <a:pt x="88" y="92"/>
                  </a:lnTo>
                  <a:lnTo>
                    <a:pt x="80" y="126"/>
                  </a:lnTo>
                  <a:lnTo>
                    <a:pt x="80" y="168"/>
                  </a:lnTo>
                  <a:lnTo>
                    <a:pt x="8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17" name="Rectangle 16"/>
            <p:cNvSpPr>
              <a:spLocks noChangeArrowheads="1"/>
            </p:cNvSpPr>
            <p:nvPr/>
          </p:nvSpPr>
          <p:spPr bwMode="black">
            <a:xfrm>
              <a:off x="5140325" y="4733925"/>
              <a:ext cx="220662" cy="1331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18" name="Freeform 15"/>
            <p:cNvSpPr>
              <a:spLocks noEditPoints="1"/>
            </p:cNvSpPr>
            <p:nvPr/>
          </p:nvSpPr>
          <p:spPr bwMode="black">
            <a:xfrm>
              <a:off x="6167438" y="4721225"/>
              <a:ext cx="685800" cy="1365250"/>
            </a:xfrm>
            <a:custGeom>
              <a:avLst/>
              <a:gdLst>
                <a:gd name="T0" fmla="*/ 432 w 432"/>
                <a:gd name="T1" fmla="*/ 474 h 860"/>
                <a:gd name="T2" fmla="*/ 432 w 432"/>
                <a:gd name="T3" fmla="*/ 218 h 860"/>
                <a:gd name="T4" fmla="*/ 416 w 432"/>
                <a:gd name="T5" fmla="*/ 117 h 860"/>
                <a:gd name="T6" fmla="*/ 374 w 432"/>
                <a:gd name="T7" fmla="*/ 50 h 860"/>
                <a:gd name="T8" fmla="*/ 306 w 432"/>
                <a:gd name="T9" fmla="*/ 8 h 860"/>
                <a:gd name="T10" fmla="*/ 214 w 432"/>
                <a:gd name="T11" fmla="*/ 0 h 860"/>
                <a:gd name="T12" fmla="*/ 164 w 432"/>
                <a:gd name="T13" fmla="*/ 0 h 860"/>
                <a:gd name="T14" fmla="*/ 80 w 432"/>
                <a:gd name="T15" fmla="*/ 25 h 860"/>
                <a:gd name="T16" fmla="*/ 29 w 432"/>
                <a:gd name="T17" fmla="*/ 79 h 860"/>
                <a:gd name="T18" fmla="*/ 0 w 432"/>
                <a:gd name="T19" fmla="*/ 163 h 860"/>
                <a:gd name="T20" fmla="*/ 0 w 432"/>
                <a:gd name="T21" fmla="*/ 642 h 860"/>
                <a:gd name="T22" fmla="*/ 4 w 432"/>
                <a:gd name="T23" fmla="*/ 692 h 860"/>
                <a:gd name="T24" fmla="*/ 34 w 432"/>
                <a:gd name="T25" fmla="*/ 776 h 860"/>
                <a:gd name="T26" fmla="*/ 88 w 432"/>
                <a:gd name="T27" fmla="*/ 831 h 860"/>
                <a:gd name="T28" fmla="*/ 168 w 432"/>
                <a:gd name="T29" fmla="*/ 856 h 860"/>
                <a:gd name="T30" fmla="*/ 214 w 432"/>
                <a:gd name="T31" fmla="*/ 860 h 860"/>
                <a:gd name="T32" fmla="*/ 302 w 432"/>
                <a:gd name="T33" fmla="*/ 847 h 860"/>
                <a:gd name="T34" fmla="*/ 369 w 432"/>
                <a:gd name="T35" fmla="*/ 810 h 860"/>
                <a:gd name="T36" fmla="*/ 416 w 432"/>
                <a:gd name="T37" fmla="*/ 742 h 860"/>
                <a:gd name="T38" fmla="*/ 432 w 432"/>
                <a:gd name="T39" fmla="*/ 642 h 860"/>
                <a:gd name="T40" fmla="*/ 294 w 432"/>
                <a:gd name="T41" fmla="*/ 575 h 860"/>
                <a:gd name="T42" fmla="*/ 298 w 432"/>
                <a:gd name="T43" fmla="*/ 654 h 860"/>
                <a:gd name="T44" fmla="*/ 285 w 432"/>
                <a:gd name="T45" fmla="*/ 713 h 860"/>
                <a:gd name="T46" fmla="*/ 269 w 432"/>
                <a:gd name="T47" fmla="*/ 738 h 860"/>
                <a:gd name="T48" fmla="*/ 239 w 432"/>
                <a:gd name="T49" fmla="*/ 751 h 860"/>
                <a:gd name="T50" fmla="*/ 218 w 432"/>
                <a:gd name="T51" fmla="*/ 751 h 860"/>
                <a:gd name="T52" fmla="*/ 181 w 432"/>
                <a:gd name="T53" fmla="*/ 747 h 860"/>
                <a:gd name="T54" fmla="*/ 155 w 432"/>
                <a:gd name="T55" fmla="*/ 726 h 860"/>
                <a:gd name="T56" fmla="*/ 143 w 432"/>
                <a:gd name="T57" fmla="*/ 696 h 860"/>
                <a:gd name="T58" fmla="*/ 139 w 432"/>
                <a:gd name="T59" fmla="*/ 474 h 860"/>
                <a:gd name="T60" fmla="*/ 139 w 432"/>
                <a:gd name="T61" fmla="*/ 188 h 860"/>
                <a:gd name="T62" fmla="*/ 147 w 432"/>
                <a:gd name="T63" fmla="*/ 138 h 860"/>
                <a:gd name="T64" fmla="*/ 164 w 432"/>
                <a:gd name="T65" fmla="*/ 109 h 860"/>
                <a:gd name="T66" fmla="*/ 193 w 432"/>
                <a:gd name="T67" fmla="*/ 92 h 860"/>
                <a:gd name="T68" fmla="*/ 218 w 432"/>
                <a:gd name="T69" fmla="*/ 92 h 860"/>
                <a:gd name="T70" fmla="*/ 256 w 432"/>
                <a:gd name="T71" fmla="*/ 100 h 860"/>
                <a:gd name="T72" fmla="*/ 281 w 432"/>
                <a:gd name="T73" fmla="*/ 121 h 860"/>
                <a:gd name="T74" fmla="*/ 294 w 432"/>
                <a:gd name="T75" fmla="*/ 155 h 860"/>
                <a:gd name="T76" fmla="*/ 294 w 432"/>
                <a:gd name="T77" fmla="*/ 361 h 860"/>
                <a:gd name="T78" fmla="*/ 139 w 432"/>
                <a:gd name="T79" fmla="*/ 18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860">
                  <a:moveTo>
                    <a:pt x="139" y="474"/>
                  </a:moveTo>
                  <a:lnTo>
                    <a:pt x="432" y="474"/>
                  </a:lnTo>
                  <a:lnTo>
                    <a:pt x="432" y="218"/>
                  </a:lnTo>
                  <a:lnTo>
                    <a:pt x="432" y="218"/>
                  </a:lnTo>
                  <a:lnTo>
                    <a:pt x="428" y="163"/>
                  </a:lnTo>
                  <a:lnTo>
                    <a:pt x="416" y="117"/>
                  </a:lnTo>
                  <a:lnTo>
                    <a:pt x="399" y="79"/>
                  </a:lnTo>
                  <a:lnTo>
                    <a:pt x="374" y="50"/>
                  </a:lnTo>
                  <a:lnTo>
                    <a:pt x="344" y="25"/>
                  </a:lnTo>
                  <a:lnTo>
                    <a:pt x="306" y="8"/>
                  </a:lnTo>
                  <a:lnTo>
                    <a:pt x="264" y="0"/>
                  </a:lnTo>
                  <a:lnTo>
                    <a:pt x="214" y="0"/>
                  </a:lnTo>
                  <a:lnTo>
                    <a:pt x="214" y="0"/>
                  </a:lnTo>
                  <a:lnTo>
                    <a:pt x="164" y="0"/>
                  </a:lnTo>
                  <a:lnTo>
                    <a:pt x="118" y="8"/>
                  </a:lnTo>
                  <a:lnTo>
                    <a:pt x="80" y="25"/>
                  </a:lnTo>
                  <a:lnTo>
                    <a:pt x="50" y="50"/>
                  </a:lnTo>
                  <a:lnTo>
                    <a:pt x="29" y="79"/>
                  </a:lnTo>
                  <a:lnTo>
                    <a:pt x="13" y="117"/>
                  </a:lnTo>
                  <a:lnTo>
                    <a:pt x="0" y="163"/>
                  </a:lnTo>
                  <a:lnTo>
                    <a:pt x="0" y="218"/>
                  </a:lnTo>
                  <a:lnTo>
                    <a:pt x="0" y="642"/>
                  </a:lnTo>
                  <a:lnTo>
                    <a:pt x="0" y="642"/>
                  </a:lnTo>
                  <a:lnTo>
                    <a:pt x="4" y="692"/>
                  </a:lnTo>
                  <a:lnTo>
                    <a:pt x="13" y="738"/>
                  </a:lnTo>
                  <a:lnTo>
                    <a:pt x="34" y="776"/>
                  </a:lnTo>
                  <a:lnTo>
                    <a:pt x="59" y="805"/>
                  </a:lnTo>
                  <a:lnTo>
                    <a:pt x="88" y="831"/>
                  </a:lnTo>
                  <a:lnTo>
                    <a:pt x="126" y="847"/>
                  </a:lnTo>
                  <a:lnTo>
                    <a:pt x="168" y="856"/>
                  </a:lnTo>
                  <a:lnTo>
                    <a:pt x="214" y="860"/>
                  </a:lnTo>
                  <a:lnTo>
                    <a:pt x="214" y="860"/>
                  </a:lnTo>
                  <a:lnTo>
                    <a:pt x="260" y="856"/>
                  </a:lnTo>
                  <a:lnTo>
                    <a:pt x="302" y="847"/>
                  </a:lnTo>
                  <a:lnTo>
                    <a:pt x="340" y="831"/>
                  </a:lnTo>
                  <a:lnTo>
                    <a:pt x="369" y="810"/>
                  </a:lnTo>
                  <a:lnTo>
                    <a:pt x="395" y="780"/>
                  </a:lnTo>
                  <a:lnTo>
                    <a:pt x="416" y="742"/>
                  </a:lnTo>
                  <a:lnTo>
                    <a:pt x="428" y="696"/>
                  </a:lnTo>
                  <a:lnTo>
                    <a:pt x="432" y="642"/>
                  </a:lnTo>
                  <a:lnTo>
                    <a:pt x="432" y="575"/>
                  </a:lnTo>
                  <a:lnTo>
                    <a:pt x="294" y="575"/>
                  </a:lnTo>
                  <a:lnTo>
                    <a:pt x="298" y="654"/>
                  </a:lnTo>
                  <a:lnTo>
                    <a:pt x="298" y="654"/>
                  </a:lnTo>
                  <a:lnTo>
                    <a:pt x="294" y="696"/>
                  </a:lnTo>
                  <a:lnTo>
                    <a:pt x="285" y="713"/>
                  </a:lnTo>
                  <a:lnTo>
                    <a:pt x="277" y="726"/>
                  </a:lnTo>
                  <a:lnTo>
                    <a:pt x="269" y="738"/>
                  </a:lnTo>
                  <a:lnTo>
                    <a:pt x="252" y="747"/>
                  </a:lnTo>
                  <a:lnTo>
                    <a:pt x="239" y="751"/>
                  </a:lnTo>
                  <a:lnTo>
                    <a:pt x="218" y="751"/>
                  </a:lnTo>
                  <a:lnTo>
                    <a:pt x="218" y="751"/>
                  </a:lnTo>
                  <a:lnTo>
                    <a:pt x="197" y="751"/>
                  </a:lnTo>
                  <a:lnTo>
                    <a:pt x="181" y="747"/>
                  </a:lnTo>
                  <a:lnTo>
                    <a:pt x="168" y="738"/>
                  </a:lnTo>
                  <a:lnTo>
                    <a:pt x="155" y="726"/>
                  </a:lnTo>
                  <a:lnTo>
                    <a:pt x="147" y="713"/>
                  </a:lnTo>
                  <a:lnTo>
                    <a:pt x="143" y="696"/>
                  </a:lnTo>
                  <a:lnTo>
                    <a:pt x="139" y="654"/>
                  </a:lnTo>
                  <a:lnTo>
                    <a:pt x="139" y="474"/>
                  </a:lnTo>
                  <a:close/>
                  <a:moveTo>
                    <a:pt x="139" y="188"/>
                  </a:moveTo>
                  <a:lnTo>
                    <a:pt x="139" y="188"/>
                  </a:lnTo>
                  <a:lnTo>
                    <a:pt x="143" y="155"/>
                  </a:lnTo>
                  <a:lnTo>
                    <a:pt x="147" y="138"/>
                  </a:lnTo>
                  <a:lnTo>
                    <a:pt x="155" y="121"/>
                  </a:lnTo>
                  <a:lnTo>
                    <a:pt x="164" y="109"/>
                  </a:lnTo>
                  <a:lnTo>
                    <a:pt x="176" y="100"/>
                  </a:lnTo>
                  <a:lnTo>
                    <a:pt x="193" y="92"/>
                  </a:lnTo>
                  <a:lnTo>
                    <a:pt x="218" y="92"/>
                  </a:lnTo>
                  <a:lnTo>
                    <a:pt x="218" y="92"/>
                  </a:lnTo>
                  <a:lnTo>
                    <a:pt x="239" y="92"/>
                  </a:lnTo>
                  <a:lnTo>
                    <a:pt x="256" y="100"/>
                  </a:lnTo>
                  <a:lnTo>
                    <a:pt x="269" y="109"/>
                  </a:lnTo>
                  <a:lnTo>
                    <a:pt x="281" y="121"/>
                  </a:lnTo>
                  <a:lnTo>
                    <a:pt x="290" y="138"/>
                  </a:lnTo>
                  <a:lnTo>
                    <a:pt x="294" y="155"/>
                  </a:lnTo>
                  <a:lnTo>
                    <a:pt x="294" y="188"/>
                  </a:lnTo>
                  <a:lnTo>
                    <a:pt x="294" y="361"/>
                  </a:lnTo>
                  <a:lnTo>
                    <a:pt x="139" y="361"/>
                  </a:lnTo>
                  <a:lnTo>
                    <a:pt x="139"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19" name="Freeform 16"/>
            <p:cNvSpPr>
              <a:spLocks/>
            </p:cNvSpPr>
            <p:nvPr/>
          </p:nvSpPr>
          <p:spPr bwMode="black">
            <a:xfrm>
              <a:off x="5446713" y="4721225"/>
              <a:ext cx="647700" cy="1365250"/>
            </a:xfrm>
            <a:custGeom>
              <a:avLst/>
              <a:gdLst>
                <a:gd name="T0" fmla="*/ 261 w 408"/>
                <a:gd name="T1" fmla="*/ 369 h 860"/>
                <a:gd name="T2" fmla="*/ 181 w 408"/>
                <a:gd name="T3" fmla="*/ 293 h 860"/>
                <a:gd name="T4" fmla="*/ 156 w 408"/>
                <a:gd name="T5" fmla="*/ 256 h 860"/>
                <a:gd name="T6" fmla="*/ 147 w 408"/>
                <a:gd name="T7" fmla="*/ 197 h 860"/>
                <a:gd name="T8" fmla="*/ 147 w 408"/>
                <a:gd name="T9" fmla="*/ 155 h 860"/>
                <a:gd name="T10" fmla="*/ 156 w 408"/>
                <a:gd name="T11" fmla="*/ 125 h 860"/>
                <a:gd name="T12" fmla="*/ 173 w 408"/>
                <a:gd name="T13" fmla="*/ 109 h 860"/>
                <a:gd name="T14" fmla="*/ 206 w 408"/>
                <a:gd name="T15" fmla="*/ 100 h 860"/>
                <a:gd name="T16" fmla="*/ 223 w 408"/>
                <a:gd name="T17" fmla="*/ 104 h 860"/>
                <a:gd name="T18" fmla="*/ 248 w 408"/>
                <a:gd name="T19" fmla="*/ 117 h 860"/>
                <a:gd name="T20" fmla="*/ 261 w 408"/>
                <a:gd name="T21" fmla="*/ 142 h 860"/>
                <a:gd name="T22" fmla="*/ 265 w 408"/>
                <a:gd name="T23" fmla="*/ 197 h 860"/>
                <a:gd name="T24" fmla="*/ 399 w 408"/>
                <a:gd name="T25" fmla="*/ 277 h 860"/>
                <a:gd name="T26" fmla="*/ 399 w 408"/>
                <a:gd name="T27" fmla="*/ 146 h 860"/>
                <a:gd name="T28" fmla="*/ 387 w 408"/>
                <a:gd name="T29" fmla="*/ 84 h 860"/>
                <a:gd name="T30" fmla="*/ 345 w 408"/>
                <a:gd name="T31" fmla="*/ 37 h 860"/>
                <a:gd name="T32" fmla="*/ 282 w 408"/>
                <a:gd name="T33" fmla="*/ 8 h 860"/>
                <a:gd name="T34" fmla="*/ 202 w 408"/>
                <a:gd name="T35" fmla="*/ 0 h 860"/>
                <a:gd name="T36" fmla="*/ 160 w 408"/>
                <a:gd name="T37" fmla="*/ 0 h 860"/>
                <a:gd name="T38" fmla="*/ 89 w 408"/>
                <a:gd name="T39" fmla="*/ 21 h 860"/>
                <a:gd name="T40" fmla="*/ 38 w 408"/>
                <a:gd name="T41" fmla="*/ 63 h 860"/>
                <a:gd name="T42" fmla="*/ 9 w 408"/>
                <a:gd name="T43" fmla="*/ 142 h 860"/>
                <a:gd name="T44" fmla="*/ 5 w 408"/>
                <a:gd name="T45" fmla="*/ 197 h 860"/>
                <a:gd name="T46" fmla="*/ 5 w 408"/>
                <a:gd name="T47" fmla="*/ 214 h 860"/>
                <a:gd name="T48" fmla="*/ 13 w 408"/>
                <a:gd name="T49" fmla="*/ 281 h 860"/>
                <a:gd name="T50" fmla="*/ 34 w 408"/>
                <a:gd name="T51" fmla="*/ 340 h 860"/>
                <a:gd name="T52" fmla="*/ 89 w 408"/>
                <a:gd name="T53" fmla="*/ 411 h 860"/>
                <a:gd name="T54" fmla="*/ 164 w 408"/>
                <a:gd name="T55" fmla="*/ 478 h 860"/>
                <a:gd name="T56" fmla="*/ 219 w 408"/>
                <a:gd name="T57" fmla="*/ 524 h 860"/>
                <a:gd name="T58" fmla="*/ 248 w 408"/>
                <a:gd name="T59" fmla="*/ 562 h 860"/>
                <a:gd name="T60" fmla="*/ 265 w 408"/>
                <a:gd name="T61" fmla="*/ 600 h 860"/>
                <a:gd name="T62" fmla="*/ 265 w 408"/>
                <a:gd name="T63" fmla="*/ 654 h 860"/>
                <a:gd name="T64" fmla="*/ 261 w 408"/>
                <a:gd name="T65" fmla="*/ 713 h 860"/>
                <a:gd name="T66" fmla="*/ 248 w 408"/>
                <a:gd name="T67" fmla="*/ 738 h 860"/>
                <a:gd name="T68" fmla="*/ 223 w 408"/>
                <a:gd name="T69" fmla="*/ 755 h 860"/>
                <a:gd name="T70" fmla="*/ 202 w 408"/>
                <a:gd name="T71" fmla="*/ 755 h 860"/>
                <a:gd name="T72" fmla="*/ 168 w 408"/>
                <a:gd name="T73" fmla="*/ 747 h 860"/>
                <a:gd name="T74" fmla="*/ 152 w 408"/>
                <a:gd name="T75" fmla="*/ 730 h 860"/>
                <a:gd name="T76" fmla="*/ 139 w 408"/>
                <a:gd name="T77" fmla="*/ 684 h 860"/>
                <a:gd name="T78" fmla="*/ 0 w 408"/>
                <a:gd name="T79" fmla="*/ 579 h 860"/>
                <a:gd name="T80" fmla="*/ 0 w 408"/>
                <a:gd name="T81" fmla="*/ 688 h 860"/>
                <a:gd name="T82" fmla="*/ 13 w 408"/>
                <a:gd name="T83" fmla="*/ 772 h 860"/>
                <a:gd name="T84" fmla="*/ 59 w 408"/>
                <a:gd name="T85" fmla="*/ 826 h 860"/>
                <a:gd name="T86" fmla="*/ 122 w 408"/>
                <a:gd name="T87" fmla="*/ 852 h 860"/>
                <a:gd name="T88" fmla="*/ 202 w 408"/>
                <a:gd name="T89" fmla="*/ 860 h 860"/>
                <a:gd name="T90" fmla="*/ 244 w 408"/>
                <a:gd name="T91" fmla="*/ 856 h 860"/>
                <a:gd name="T92" fmla="*/ 320 w 408"/>
                <a:gd name="T93" fmla="*/ 839 h 860"/>
                <a:gd name="T94" fmla="*/ 362 w 408"/>
                <a:gd name="T95" fmla="*/ 810 h 860"/>
                <a:gd name="T96" fmla="*/ 383 w 408"/>
                <a:gd name="T97" fmla="*/ 776 h 860"/>
                <a:gd name="T98" fmla="*/ 404 w 408"/>
                <a:gd name="T99" fmla="*/ 709 h 860"/>
                <a:gd name="T100" fmla="*/ 408 w 408"/>
                <a:gd name="T101" fmla="*/ 633 h 860"/>
                <a:gd name="T102" fmla="*/ 408 w 408"/>
                <a:gd name="T103" fmla="*/ 591 h 860"/>
                <a:gd name="T104" fmla="*/ 395 w 408"/>
                <a:gd name="T105" fmla="*/ 524 h 860"/>
                <a:gd name="T106" fmla="*/ 362 w 408"/>
                <a:gd name="T107" fmla="*/ 470 h 860"/>
                <a:gd name="T108" fmla="*/ 261 w 408"/>
                <a:gd name="T109" fmla="*/ 36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860">
                  <a:moveTo>
                    <a:pt x="261" y="369"/>
                  </a:moveTo>
                  <a:lnTo>
                    <a:pt x="261" y="369"/>
                  </a:lnTo>
                  <a:lnTo>
                    <a:pt x="198" y="314"/>
                  </a:lnTo>
                  <a:lnTo>
                    <a:pt x="181" y="293"/>
                  </a:lnTo>
                  <a:lnTo>
                    <a:pt x="164" y="272"/>
                  </a:lnTo>
                  <a:lnTo>
                    <a:pt x="156" y="256"/>
                  </a:lnTo>
                  <a:lnTo>
                    <a:pt x="152" y="239"/>
                  </a:lnTo>
                  <a:lnTo>
                    <a:pt x="147" y="197"/>
                  </a:lnTo>
                  <a:lnTo>
                    <a:pt x="147" y="197"/>
                  </a:lnTo>
                  <a:lnTo>
                    <a:pt x="147" y="155"/>
                  </a:lnTo>
                  <a:lnTo>
                    <a:pt x="152" y="142"/>
                  </a:lnTo>
                  <a:lnTo>
                    <a:pt x="156" y="125"/>
                  </a:lnTo>
                  <a:lnTo>
                    <a:pt x="164" y="117"/>
                  </a:lnTo>
                  <a:lnTo>
                    <a:pt x="173" y="109"/>
                  </a:lnTo>
                  <a:lnTo>
                    <a:pt x="185" y="104"/>
                  </a:lnTo>
                  <a:lnTo>
                    <a:pt x="206" y="100"/>
                  </a:lnTo>
                  <a:lnTo>
                    <a:pt x="206" y="100"/>
                  </a:lnTo>
                  <a:lnTo>
                    <a:pt x="223" y="104"/>
                  </a:lnTo>
                  <a:lnTo>
                    <a:pt x="236" y="109"/>
                  </a:lnTo>
                  <a:lnTo>
                    <a:pt x="248" y="117"/>
                  </a:lnTo>
                  <a:lnTo>
                    <a:pt x="252" y="125"/>
                  </a:lnTo>
                  <a:lnTo>
                    <a:pt x="261" y="142"/>
                  </a:lnTo>
                  <a:lnTo>
                    <a:pt x="261" y="155"/>
                  </a:lnTo>
                  <a:lnTo>
                    <a:pt x="265" y="197"/>
                  </a:lnTo>
                  <a:lnTo>
                    <a:pt x="265" y="277"/>
                  </a:lnTo>
                  <a:lnTo>
                    <a:pt x="399" y="277"/>
                  </a:lnTo>
                  <a:lnTo>
                    <a:pt x="399" y="146"/>
                  </a:lnTo>
                  <a:lnTo>
                    <a:pt x="399" y="146"/>
                  </a:lnTo>
                  <a:lnTo>
                    <a:pt x="395" y="113"/>
                  </a:lnTo>
                  <a:lnTo>
                    <a:pt x="387" y="84"/>
                  </a:lnTo>
                  <a:lnTo>
                    <a:pt x="370" y="58"/>
                  </a:lnTo>
                  <a:lnTo>
                    <a:pt x="345" y="37"/>
                  </a:lnTo>
                  <a:lnTo>
                    <a:pt x="315" y="21"/>
                  </a:lnTo>
                  <a:lnTo>
                    <a:pt x="282" y="8"/>
                  </a:lnTo>
                  <a:lnTo>
                    <a:pt x="244" y="0"/>
                  </a:lnTo>
                  <a:lnTo>
                    <a:pt x="202" y="0"/>
                  </a:lnTo>
                  <a:lnTo>
                    <a:pt x="202" y="0"/>
                  </a:lnTo>
                  <a:lnTo>
                    <a:pt x="160" y="0"/>
                  </a:lnTo>
                  <a:lnTo>
                    <a:pt x="122" y="8"/>
                  </a:lnTo>
                  <a:lnTo>
                    <a:pt x="89" y="21"/>
                  </a:lnTo>
                  <a:lnTo>
                    <a:pt x="59" y="37"/>
                  </a:lnTo>
                  <a:lnTo>
                    <a:pt x="38" y="63"/>
                  </a:lnTo>
                  <a:lnTo>
                    <a:pt x="21" y="96"/>
                  </a:lnTo>
                  <a:lnTo>
                    <a:pt x="9" y="142"/>
                  </a:lnTo>
                  <a:lnTo>
                    <a:pt x="5" y="197"/>
                  </a:lnTo>
                  <a:lnTo>
                    <a:pt x="5" y="197"/>
                  </a:lnTo>
                  <a:lnTo>
                    <a:pt x="5" y="214"/>
                  </a:lnTo>
                  <a:lnTo>
                    <a:pt x="5" y="214"/>
                  </a:lnTo>
                  <a:lnTo>
                    <a:pt x="9" y="256"/>
                  </a:lnTo>
                  <a:lnTo>
                    <a:pt x="13" y="281"/>
                  </a:lnTo>
                  <a:lnTo>
                    <a:pt x="21" y="310"/>
                  </a:lnTo>
                  <a:lnTo>
                    <a:pt x="34" y="340"/>
                  </a:lnTo>
                  <a:lnTo>
                    <a:pt x="59" y="373"/>
                  </a:lnTo>
                  <a:lnTo>
                    <a:pt x="89" y="411"/>
                  </a:lnTo>
                  <a:lnTo>
                    <a:pt x="131" y="449"/>
                  </a:lnTo>
                  <a:lnTo>
                    <a:pt x="164" y="478"/>
                  </a:lnTo>
                  <a:lnTo>
                    <a:pt x="164" y="478"/>
                  </a:lnTo>
                  <a:lnTo>
                    <a:pt x="219" y="524"/>
                  </a:lnTo>
                  <a:lnTo>
                    <a:pt x="236" y="545"/>
                  </a:lnTo>
                  <a:lnTo>
                    <a:pt x="248" y="562"/>
                  </a:lnTo>
                  <a:lnTo>
                    <a:pt x="257" y="579"/>
                  </a:lnTo>
                  <a:lnTo>
                    <a:pt x="265" y="600"/>
                  </a:lnTo>
                  <a:lnTo>
                    <a:pt x="265" y="654"/>
                  </a:lnTo>
                  <a:lnTo>
                    <a:pt x="265" y="654"/>
                  </a:lnTo>
                  <a:lnTo>
                    <a:pt x="265" y="696"/>
                  </a:lnTo>
                  <a:lnTo>
                    <a:pt x="261" y="713"/>
                  </a:lnTo>
                  <a:lnTo>
                    <a:pt x="257" y="726"/>
                  </a:lnTo>
                  <a:lnTo>
                    <a:pt x="248" y="738"/>
                  </a:lnTo>
                  <a:lnTo>
                    <a:pt x="240" y="747"/>
                  </a:lnTo>
                  <a:lnTo>
                    <a:pt x="223" y="755"/>
                  </a:lnTo>
                  <a:lnTo>
                    <a:pt x="202" y="755"/>
                  </a:lnTo>
                  <a:lnTo>
                    <a:pt x="202" y="755"/>
                  </a:lnTo>
                  <a:lnTo>
                    <a:pt x="185" y="755"/>
                  </a:lnTo>
                  <a:lnTo>
                    <a:pt x="168" y="747"/>
                  </a:lnTo>
                  <a:lnTo>
                    <a:pt x="156" y="738"/>
                  </a:lnTo>
                  <a:lnTo>
                    <a:pt x="152" y="730"/>
                  </a:lnTo>
                  <a:lnTo>
                    <a:pt x="143" y="709"/>
                  </a:lnTo>
                  <a:lnTo>
                    <a:pt x="139" y="684"/>
                  </a:lnTo>
                  <a:lnTo>
                    <a:pt x="139" y="579"/>
                  </a:lnTo>
                  <a:lnTo>
                    <a:pt x="0" y="579"/>
                  </a:lnTo>
                  <a:lnTo>
                    <a:pt x="0" y="688"/>
                  </a:lnTo>
                  <a:lnTo>
                    <a:pt x="0" y="688"/>
                  </a:lnTo>
                  <a:lnTo>
                    <a:pt x="5" y="734"/>
                  </a:lnTo>
                  <a:lnTo>
                    <a:pt x="13" y="772"/>
                  </a:lnTo>
                  <a:lnTo>
                    <a:pt x="34" y="801"/>
                  </a:lnTo>
                  <a:lnTo>
                    <a:pt x="59" y="826"/>
                  </a:lnTo>
                  <a:lnTo>
                    <a:pt x="89" y="843"/>
                  </a:lnTo>
                  <a:lnTo>
                    <a:pt x="122" y="852"/>
                  </a:lnTo>
                  <a:lnTo>
                    <a:pt x="160" y="856"/>
                  </a:lnTo>
                  <a:lnTo>
                    <a:pt x="202" y="860"/>
                  </a:lnTo>
                  <a:lnTo>
                    <a:pt x="202" y="860"/>
                  </a:lnTo>
                  <a:lnTo>
                    <a:pt x="244" y="856"/>
                  </a:lnTo>
                  <a:lnTo>
                    <a:pt x="282" y="852"/>
                  </a:lnTo>
                  <a:lnTo>
                    <a:pt x="320" y="839"/>
                  </a:lnTo>
                  <a:lnTo>
                    <a:pt x="349" y="822"/>
                  </a:lnTo>
                  <a:lnTo>
                    <a:pt x="362" y="810"/>
                  </a:lnTo>
                  <a:lnTo>
                    <a:pt x="374" y="793"/>
                  </a:lnTo>
                  <a:lnTo>
                    <a:pt x="383" y="776"/>
                  </a:lnTo>
                  <a:lnTo>
                    <a:pt x="391" y="755"/>
                  </a:lnTo>
                  <a:lnTo>
                    <a:pt x="404" y="709"/>
                  </a:lnTo>
                  <a:lnTo>
                    <a:pt x="408" y="650"/>
                  </a:lnTo>
                  <a:lnTo>
                    <a:pt x="408" y="633"/>
                  </a:lnTo>
                  <a:lnTo>
                    <a:pt x="408" y="633"/>
                  </a:lnTo>
                  <a:lnTo>
                    <a:pt x="408" y="591"/>
                  </a:lnTo>
                  <a:lnTo>
                    <a:pt x="404" y="558"/>
                  </a:lnTo>
                  <a:lnTo>
                    <a:pt x="395" y="524"/>
                  </a:lnTo>
                  <a:lnTo>
                    <a:pt x="383" y="499"/>
                  </a:lnTo>
                  <a:lnTo>
                    <a:pt x="362" y="470"/>
                  </a:lnTo>
                  <a:lnTo>
                    <a:pt x="336" y="440"/>
                  </a:lnTo>
                  <a:lnTo>
                    <a:pt x="261" y="369"/>
                  </a:lnTo>
                  <a:lnTo>
                    <a:pt x="261" y="3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sp>
          <p:nvSpPr>
            <p:cNvPr id="20" name="Freeform 17"/>
            <p:cNvSpPr>
              <a:spLocks/>
            </p:cNvSpPr>
            <p:nvPr/>
          </p:nvSpPr>
          <p:spPr bwMode="black">
            <a:xfrm>
              <a:off x="6946900" y="4721225"/>
              <a:ext cx="427037" cy="1344612"/>
            </a:xfrm>
            <a:custGeom>
              <a:avLst/>
              <a:gdLst>
                <a:gd name="T0" fmla="*/ 126 w 269"/>
                <a:gd name="T1" fmla="*/ 92 h 847"/>
                <a:gd name="T2" fmla="*/ 126 w 269"/>
                <a:gd name="T3" fmla="*/ 8 h 847"/>
                <a:gd name="T4" fmla="*/ 0 w 269"/>
                <a:gd name="T5" fmla="*/ 8 h 847"/>
                <a:gd name="T6" fmla="*/ 0 w 269"/>
                <a:gd name="T7" fmla="*/ 847 h 847"/>
                <a:gd name="T8" fmla="*/ 139 w 269"/>
                <a:gd name="T9" fmla="*/ 847 h 847"/>
                <a:gd name="T10" fmla="*/ 139 w 269"/>
                <a:gd name="T11" fmla="*/ 264 h 847"/>
                <a:gd name="T12" fmla="*/ 139 w 269"/>
                <a:gd name="T13" fmla="*/ 264 h 847"/>
                <a:gd name="T14" fmla="*/ 139 w 269"/>
                <a:gd name="T15" fmla="*/ 230 h 847"/>
                <a:gd name="T16" fmla="*/ 147 w 269"/>
                <a:gd name="T17" fmla="*/ 205 h 847"/>
                <a:gd name="T18" fmla="*/ 160 w 269"/>
                <a:gd name="T19" fmla="*/ 184 h 847"/>
                <a:gd name="T20" fmla="*/ 177 w 269"/>
                <a:gd name="T21" fmla="*/ 167 h 847"/>
                <a:gd name="T22" fmla="*/ 177 w 269"/>
                <a:gd name="T23" fmla="*/ 167 h 847"/>
                <a:gd name="T24" fmla="*/ 198 w 269"/>
                <a:gd name="T25" fmla="*/ 159 h 847"/>
                <a:gd name="T26" fmla="*/ 219 w 269"/>
                <a:gd name="T27" fmla="*/ 151 h 847"/>
                <a:gd name="T28" fmla="*/ 244 w 269"/>
                <a:gd name="T29" fmla="*/ 146 h 847"/>
                <a:gd name="T30" fmla="*/ 269 w 269"/>
                <a:gd name="T31" fmla="*/ 146 h 847"/>
                <a:gd name="T32" fmla="*/ 269 w 269"/>
                <a:gd name="T33" fmla="*/ 0 h 847"/>
                <a:gd name="T34" fmla="*/ 269 w 269"/>
                <a:gd name="T35" fmla="*/ 0 h 847"/>
                <a:gd name="T36" fmla="*/ 223 w 269"/>
                <a:gd name="T37" fmla="*/ 4 h 847"/>
                <a:gd name="T38" fmla="*/ 202 w 269"/>
                <a:gd name="T39" fmla="*/ 8 h 847"/>
                <a:gd name="T40" fmla="*/ 185 w 269"/>
                <a:gd name="T41" fmla="*/ 16 h 847"/>
                <a:gd name="T42" fmla="*/ 172 w 269"/>
                <a:gd name="T43" fmla="*/ 29 h 847"/>
                <a:gd name="T44" fmla="*/ 156 w 269"/>
                <a:gd name="T45" fmla="*/ 46 h 847"/>
                <a:gd name="T46" fmla="*/ 143 w 269"/>
                <a:gd name="T47" fmla="*/ 67 h 847"/>
                <a:gd name="T48" fmla="*/ 130 w 269"/>
                <a:gd name="T49" fmla="*/ 92 h 847"/>
                <a:gd name="T50" fmla="*/ 126 w 269"/>
                <a:gd name="T51" fmla="*/ 9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9" h="847">
                  <a:moveTo>
                    <a:pt x="126" y="92"/>
                  </a:moveTo>
                  <a:lnTo>
                    <a:pt x="126" y="8"/>
                  </a:lnTo>
                  <a:lnTo>
                    <a:pt x="0" y="8"/>
                  </a:lnTo>
                  <a:lnTo>
                    <a:pt x="0" y="847"/>
                  </a:lnTo>
                  <a:lnTo>
                    <a:pt x="139" y="847"/>
                  </a:lnTo>
                  <a:lnTo>
                    <a:pt x="139" y="264"/>
                  </a:lnTo>
                  <a:lnTo>
                    <a:pt x="139" y="264"/>
                  </a:lnTo>
                  <a:lnTo>
                    <a:pt x="139" y="230"/>
                  </a:lnTo>
                  <a:lnTo>
                    <a:pt x="147" y="205"/>
                  </a:lnTo>
                  <a:lnTo>
                    <a:pt x="160" y="184"/>
                  </a:lnTo>
                  <a:lnTo>
                    <a:pt x="177" y="167"/>
                  </a:lnTo>
                  <a:lnTo>
                    <a:pt x="177" y="167"/>
                  </a:lnTo>
                  <a:lnTo>
                    <a:pt x="198" y="159"/>
                  </a:lnTo>
                  <a:lnTo>
                    <a:pt x="219" y="151"/>
                  </a:lnTo>
                  <a:lnTo>
                    <a:pt x="244" y="146"/>
                  </a:lnTo>
                  <a:lnTo>
                    <a:pt x="269" y="146"/>
                  </a:lnTo>
                  <a:lnTo>
                    <a:pt x="269" y="0"/>
                  </a:lnTo>
                  <a:lnTo>
                    <a:pt x="269" y="0"/>
                  </a:lnTo>
                  <a:lnTo>
                    <a:pt x="223" y="4"/>
                  </a:lnTo>
                  <a:lnTo>
                    <a:pt x="202" y="8"/>
                  </a:lnTo>
                  <a:lnTo>
                    <a:pt x="185" y="16"/>
                  </a:lnTo>
                  <a:lnTo>
                    <a:pt x="172" y="29"/>
                  </a:lnTo>
                  <a:lnTo>
                    <a:pt x="156" y="46"/>
                  </a:lnTo>
                  <a:lnTo>
                    <a:pt x="143" y="67"/>
                  </a:lnTo>
                  <a:lnTo>
                    <a:pt x="130" y="92"/>
                  </a:lnTo>
                  <a:lnTo>
                    <a:pt x="12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a:latin typeface="Arial" panose="020B0604020202020204" pitchFamily="34" charset="0"/>
                <a:cs typeface="+mn-cs"/>
              </a:endParaRPr>
            </a:p>
          </p:txBody>
        </p:sp>
      </p:grpSp>
      <p:sp>
        <p:nvSpPr>
          <p:cNvPr id="2" name="Title 1"/>
          <p:cNvSpPr>
            <a:spLocks noGrp="1"/>
          </p:cNvSpPr>
          <p:nvPr>
            <p:ph type="ctrTitle" hasCustomPrompt="1"/>
          </p:nvPr>
        </p:nvSpPr>
        <p:spPr>
          <a:xfrm>
            <a:off x="3721608" y="1133856"/>
            <a:ext cx="5056632" cy="2246970"/>
          </a:xfrm>
        </p:spPr>
        <p:txBody>
          <a:bodyPr tIns="0" bIns="0" anchor="b">
            <a:noAutofit/>
          </a:bodyPr>
          <a:lstStyle>
            <a:lvl1pPr algn="l">
              <a:lnSpc>
                <a:spcPct val="100000"/>
              </a:lnSpc>
              <a:defRPr sz="2800"/>
            </a:lvl1pPr>
          </a:lstStyle>
          <a:p>
            <a:r>
              <a:t>Presentation title (28 pt)</a:t>
            </a:r>
          </a:p>
        </p:txBody>
      </p:sp>
      <p:sp>
        <p:nvSpPr>
          <p:cNvPr id="3" name="Subtitle 2"/>
          <p:cNvSpPr>
            <a:spLocks noGrp="1"/>
          </p:cNvSpPr>
          <p:nvPr>
            <p:ph type="subTitle" idx="1" hasCustomPrompt="1"/>
          </p:nvPr>
        </p:nvSpPr>
        <p:spPr>
          <a:xfrm>
            <a:off x="3721608" y="3844339"/>
            <a:ext cx="5056632" cy="891088"/>
          </a:xfrm>
        </p:spPr>
        <p:txBody>
          <a:bodyPr>
            <a:noAutofit/>
          </a:bodyPr>
          <a:lstStyle>
            <a:lvl1pPr marL="0" indent="0" algn="l">
              <a:lnSpc>
                <a:spcPct val="100000"/>
              </a:lnSpc>
              <a:spcBef>
                <a:spcPts val="0"/>
              </a:spcBef>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Firstname Lastname (20 pt)</a:t>
            </a:r>
          </a:p>
        </p:txBody>
      </p:sp>
      <p:sp>
        <p:nvSpPr>
          <p:cNvPr id="4" name="Date Placeholder 3"/>
          <p:cNvSpPr>
            <a:spLocks noGrp="1"/>
          </p:cNvSpPr>
          <p:nvPr>
            <p:ph type="dt" sz="half" idx="10"/>
          </p:nvPr>
        </p:nvSpPr>
        <p:spPr>
          <a:xfrm>
            <a:off x="3721607" y="4910370"/>
            <a:ext cx="5056632" cy="576262"/>
          </a:xfrm>
        </p:spPr>
        <p:txBody>
          <a:bodyPr anchor="t">
            <a:noAutofit/>
          </a:bodyPr>
          <a:lstStyle>
            <a:lvl1pPr>
              <a:defRPr sz="2000">
                <a:solidFill>
                  <a:schemeClr val="tx1"/>
                </a:solidFill>
              </a:defRPr>
            </a:lvl1pPr>
          </a:lstStyle>
          <a:p>
            <a:r>
              <a:rPr lang="en-US" dirty="0"/>
              <a:t>Date</a:t>
            </a:r>
            <a:endParaRPr dirty="0"/>
          </a:p>
        </p:txBody>
      </p:sp>
      <p:sp>
        <p:nvSpPr>
          <p:cNvPr id="5" name="Footer Placeholder 4"/>
          <p:cNvSpPr>
            <a:spLocks noGrp="1"/>
          </p:cNvSpPr>
          <p:nvPr>
            <p:ph type="ftr" sz="quarter" idx="11"/>
          </p:nvPr>
        </p:nvSpPr>
        <p:spPr/>
        <p:txBody>
          <a:bodyPr/>
          <a:lstStyle>
            <a:lvl1pPr algn="l">
              <a:defRPr/>
            </a:lvl1pPr>
          </a:lstStyle>
          <a:p>
            <a:endParaRPr/>
          </a:p>
        </p:txBody>
      </p:sp>
      <p:sp>
        <p:nvSpPr>
          <p:cNvPr id="6" name="Slide Number Placeholder 5"/>
          <p:cNvSpPr>
            <a:spLocks noGrp="1"/>
          </p:cNvSpPr>
          <p:nvPr>
            <p:ph type="sldNum" sz="quarter" idx="12"/>
          </p:nvPr>
        </p:nvSpPr>
        <p:spPr>
          <a:xfrm>
            <a:off x="-36395" y="6896203"/>
            <a:ext cx="2057400" cy="9144"/>
          </a:xfrm>
        </p:spPr>
        <p:txBody>
          <a:bodyPr/>
          <a:lstStyle>
            <a:lvl1pPr algn="l">
              <a:defRPr sz="100">
                <a:solidFill>
                  <a:srgbClr val="666666">
                    <a:alpha val="0"/>
                  </a:srgbClr>
                </a:solidFill>
              </a:defRPr>
            </a:lvl1pPr>
          </a:lstStyle>
          <a:p>
            <a:fld id="{BA4239FC-D220-4325-836E-4E6B32FBCBE1}" type="slidenum">
              <a:rPr/>
              <a:pPr/>
              <a:t>‹#›</a:t>
            </a:fld>
            <a:endParaRPr/>
          </a:p>
        </p:txBody>
      </p:sp>
      <p:cxnSp>
        <p:nvCxnSpPr>
          <p:cNvPr id="10" name="Straight Connector 9"/>
          <p:cNvCxnSpPr/>
          <p:nvPr/>
        </p:nvCxnSpPr>
        <p:spPr>
          <a:xfrm>
            <a:off x="3823997" y="3429000"/>
            <a:ext cx="4952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22" name="tag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13924" y="6341264"/>
            <a:ext cx="1940726" cy="246790"/>
          </a:xfrm>
          <a:prstGeom prst="rect">
            <a:avLst/>
          </a:prstGeom>
          <a:noFill/>
          <a:ln>
            <a:noFill/>
          </a:ln>
        </p:spPr>
      </p:pic>
    </p:spTree>
    <p:extLst>
      <p:ext uri="{BB962C8B-B14F-4D97-AF65-F5344CB8AC3E}">
        <p14:creationId xmlns:p14="http://schemas.microsoft.com/office/powerpoint/2010/main" val="348039744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with tab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Click to edit Master title style</a:t>
            </a:r>
          </a:p>
        </p:txBody>
      </p:sp>
      <p:sp>
        <p:nvSpPr>
          <p:cNvPr id="7" name="Table Placeholder 6"/>
          <p:cNvSpPr>
            <a:spLocks noGrp="1"/>
          </p:cNvSpPr>
          <p:nvPr>
            <p:ph type="tbl" sz="quarter" idx="12"/>
          </p:nvPr>
        </p:nvSpPr>
        <p:spPr>
          <a:xfrm>
            <a:off x="548640" y="1524000"/>
            <a:ext cx="8061960" cy="4610100"/>
          </a:xfrm>
        </p:spPr>
        <p:txBody>
          <a:bodyPr rtlCol="0">
            <a:normAutofit/>
          </a:bodyPr>
          <a:lstStyle>
            <a:lvl1pPr>
              <a:buNone/>
              <a:defRPr>
                <a:latin typeface="Arial" panose="020B0604020202020204" pitchFamily="34" charset="0"/>
              </a:defRPr>
            </a:lvl1pPr>
          </a:lstStyle>
          <a:p>
            <a:pPr lvl="0"/>
            <a:endParaRPr/>
          </a:p>
        </p:txBody>
      </p:sp>
      <p:sp>
        <p:nvSpPr>
          <p:cNvPr id="11" name="Text Placeholder 7"/>
          <p:cNvSpPr>
            <a:spLocks noGrp="1"/>
          </p:cNvSpPr>
          <p:nvPr>
            <p:ph type="body" sz="quarter" idx="16"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Arial" panose="020B0604020202020204" pitchFamily="34" charset="0"/>
              </a:defRPr>
            </a:lvl1pPr>
            <a:lvl2pPr marL="0" indent="0">
              <a:spcBef>
                <a:spcPts val="0"/>
              </a:spcBef>
              <a:buNone/>
              <a:defRPr sz="600">
                <a:solidFill>
                  <a:srgbClr val="797979"/>
                </a:solidFill>
                <a:latin typeface="Arial" panose="020B0604020202020204"/>
              </a:defRPr>
            </a:lvl2pPr>
            <a:lvl3pPr marL="0" indent="0">
              <a:spcBef>
                <a:spcPts val="0"/>
              </a:spcBef>
              <a:buNone/>
              <a:defRPr sz="600">
                <a:solidFill>
                  <a:srgbClr val="797979"/>
                </a:solidFill>
                <a:latin typeface="Arial" panose="020B0604020202020204"/>
              </a:defRPr>
            </a:lvl3pPr>
            <a:lvl4pPr marL="0" indent="0">
              <a:spcBef>
                <a:spcPts val="0"/>
              </a:spcBef>
              <a:buNone/>
              <a:defRPr sz="600">
                <a:solidFill>
                  <a:srgbClr val="797979"/>
                </a:solidFill>
                <a:latin typeface="Arial" panose="020B0604020202020204"/>
              </a:defRPr>
            </a:lvl4pPr>
            <a:lvl5pPr marL="0" indent="0">
              <a:spcBef>
                <a:spcPts val="0"/>
              </a:spcBef>
              <a:buNone/>
              <a:defRPr sz="600">
                <a:solidFill>
                  <a:srgbClr val="797979"/>
                </a:solidFill>
                <a:latin typeface="Arial" panose="020B0604020202020204"/>
              </a:defRPr>
            </a:lvl5pPr>
            <a:lvl6pPr marL="0" indent="0">
              <a:spcBef>
                <a:spcPts val="0"/>
              </a:spcBef>
              <a:buNone/>
              <a:defRPr sz="600">
                <a:solidFill>
                  <a:srgbClr val="797979"/>
                </a:solidFill>
                <a:latin typeface="Arial" panose="020B0604020202020204"/>
              </a:defRPr>
            </a:lvl6pPr>
            <a:lvl7pPr marL="0" indent="0">
              <a:spcBef>
                <a:spcPts val="0"/>
              </a:spcBef>
              <a:buNone/>
              <a:defRPr sz="600">
                <a:solidFill>
                  <a:srgbClr val="797979"/>
                </a:solidFill>
                <a:latin typeface="Arial" panose="020B0604020202020204"/>
              </a:defRPr>
            </a:lvl7pPr>
            <a:lvl8pPr marL="0" indent="0">
              <a:spcBef>
                <a:spcPts val="0"/>
              </a:spcBef>
              <a:buNone/>
              <a:defRPr sz="600">
                <a:solidFill>
                  <a:srgbClr val="797979"/>
                </a:solidFill>
                <a:latin typeface="Arial" panose="020B0604020202020204"/>
              </a:defRPr>
            </a:lvl8pPr>
            <a:lvl9pPr marL="0" indent="0">
              <a:spcBef>
                <a:spcPts val="0"/>
              </a:spcBef>
              <a:buNone/>
              <a:defRPr sz="600">
                <a:solidFill>
                  <a:srgbClr val="797979"/>
                </a:solidFill>
                <a:latin typeface="Arial" panose="020B0604020202020204"/>
              </a:defRPr>
            </a:lvl9pPr>
          </a:lstStyle>
          <a:p>
            <a:pPr lvl="0"/>
            <a:r>
              <a:rPr dirty="0"/>
              <a:t>*Footnote/source info goes here. </a:t>
            </a:r>
          </a:p>
        </p:txBody>
      </p:sp>
      <p:sp>
        <p:nvSpPr>
          <p:cNvPr id="8" name="Date Placeholder 7"/>
          <p:cNvSpPr>
            <a:spLocks noGrp="1"/>
          </p:cNvSpPr>
          <p:nvPr>
            <p:ph type="dt" sz="half" idx="13"/>
          </p:nvPr>
        </p:nvSpPr>
        <p:spPr/>
        <p:txBody>
          <a:bodyPr/>
          <a:lstStyle/>
          <a:p>
            <a:r>
              <a:rPr lang="en-US" dirty="0"/>
              <a:t>Date</a:t>
            </a:r>
            <a:endParaRPr dirty="0"/>
          </a:p>
        </p:txBody>
      </p:sp>
      <p:sp>
        <p:nvSpPr>
          <p:cNvPr id="9" name="Footer Placeholder 8"/>
          <p:cNvSpPr>
            <a:spLocks noGrp="1"/>
          </p:cNvSpPr>
          <p:nvPr>
            <p:ph type="ftr" sz="quarter" idx="14"/>
          </p:nvPr>
        </p:nvSpPr>
        <p:spPr/>
        <p:txBody>
          <a:bodyPr/>
          <a:lstStyle/>
          <a:p>
            <a:endParaRPr/>
          </a:p>
        </p:txBody>
      </p:sp>
      <p:sp>
        <p:nvSpPr>
          <p:cNvPr id="10" name="Slide Number Placeholder 9"/>
          <p:cNvSpPr>
            <a:spLocks noGrp="1"/>
          </p:cNvSpPr>
          <p:nvPr>
            <p:ph type="sldNum" sz="quarter" idx="15"/>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3389782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rt w Header">
    <p:spTree>
      <p:nvGrpSpPr>
        <p:cNvPr id="1" name=""/>
        <p:cNvGrpSpPr/>
        <p:nvPr/>
      </p:nvGrpSpPr>
      <p:grpSpPr>
        <a:xfrm>
          <a:off x="0" y="0"/>
          <a:ext cx="0" cy="0"/>
          <a:chOff x="0" y="0"/>
          <a:chExt cx="0" cy="0"/>
        </a:xfrm>
      </p:grpSpPr>
      <p:sp>
        <p:nvSpPr>
          <p:cNvPr id="24" name="Rectangle 23"/>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545592" y="1396790"/>
            <a:ext cx="8065008" cy="406400"/>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25" name="Media Placeholder 2"/>
          <p:cNvSpPr>
            <a:spLocks noGrp="1"/>
          </p:cNvSpPr>
          <p:nvPr>
            <p:ph type="media" sz="quarter" idx="31" hasCustomPrompt="1"/>
          </p:nvPr>
        </p:nvSpPr>
        <p:spPr>
          <a:xfrm>
            <a:off x="548640" y="1803190"/>
            <a:ext cx="8065008" cy="9144"/>
          </a:xfrm>
          <a:prstGeom prst="rect">
            <a:avLst/>
          </a:prstGeom>
          <a:solidFill>
            <a:schemeClr val="tx2"/>
          </a:solidFill>
        </p:spPr>
        <p:txBody>
          <a:bodyPr/>
          <a:lstStyle>
            <a:lvl1pPr marL="0" indent="0">
              <a:buNone/>
              <a:defRPr/>
            </a:lvl1pPr>
          </a:lstStyle>
          <a:p>
            <a:r>
              <a:t> </a:t>
            </a:r>
          </a:p>
        </p:txBody>
      </p:sp>
      <p:sp>
        <p:nvSpPr>
          <p:cNvPr id="4" name="Content Placeholder 3"/>
          <p:cNvSpPr>
            <a:spLocks noGrp="1"/>
          </p:cNvSpPr>
          <p:nvPr>
            <p:ph sz="quarter" idx="32" hasCustomPrompt="1"/>
          </p:nvPr>
        </p:nvSpPr>
        <p:spPr>
          <a:xfrm>
            <a:off x="548640" y="1948924"/>
            <a:ext cx="8061960" cy="4185176"/>
          </a:xfrm>
        </p:spPr>
        <p:txBody>
          <a:bodyPr/>
          <a:lstStyle>
            <a:lvl1pPr>
              <a:defRPr/>
            </a:lvl1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p:txBody>
      </p:sp>
      <p:sp>
        <p:nvSpPr>
          <p:cNvPr id="10"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latin typeface="Arial" panose="020B0604020202020204"/>
              </a:defRPr>
            </a:lvl2pPr>
            <a:lvl3pPr marL="0" indent="0">
              <a:spcBef>
                <a:spcPts val="0"/>
              </a:spcBef>
              <a:buNone/>
              <a:defRPr sz="600">
                <a:solidFill>
                  <a:srgbClr val="797979"/>
                </a:solidFill>
                <a:latin typeface="Arial" panose="020B0604020202020204"/>
              </a:defRPr>
            </a:lvl3pPr>
            <a:lvl4pPr marL="0" indent="0">
              <a:spcBef>
                <a:spcPts val="0"/>
              </a:spcBef>
              <a:buNone/>
              <a:defRPr sz="600">
                <a:solidFill>
                  <a:srgbClr val="797979"/>
                </a:solidFill>
                <a:latin typeface="Arial" panose="020B0604020202020204"/>
              </a:defRPr>
            </a:lvl4pPr>
            <a:lvl5pPr marL="0" indent="0">
              <a:spcBef>
                <a:spcPts val="0"/>
              </a:spcBef>
              <a:buNone/>
              <a:defRPr sz="600">
                <a:solidFill>
                  <a:srgbClr val="797979"/>
                </a:solidFill>
                <a:latin typeface="Arial" panose="020B0604020202020204"/>
              </a:defRPr>
            </a:lvl5pPr>
            <a:lvl6pPr marL="0" indent="0">
              <a:spcBef>
                <a:spcPts val="0"/>
              </a:spcBef>
              <a:buNone/>
              <a:defRPr sz="600">
                <a:solidFill>
                  <a:srgbClr val="797979"/>
                </a:solidFill>
                <a:latin typeface="Arial" panose="020B0604020202020204"/>
              </a:defRPr>
            </a:lvl6pPr>
            <a:lvl7pPr marL="0" indent="0">
              <a:spcBef>
                <a:spcPts val="0"/>
              </a:spcBef>
              <a:buNone/>
              <a:defRPr sz="600">
                <a:solidFill>
                  <a:srgbClr val="797979"/>
                </a:solidFill>
                <a:latin typeface="Arial" panose="020B0604020202020204"/>
              </a:defRPr>
            </a:lvl7pPr>
            <a:lvl8pPr marL="0" indent="0">
              <a:spcBef>
                <a:spcPts val="0"/>
              </a:spcBef>
              <a:buNone/>
              <a:defRPr sz="600">
                <a:solidFill>
                  <a:srgbClr val="797979"/>
                </a:solidFill>
                <a:latin typeface="Arial" panose="020B0604020202020204"/>
              </a:defRPr>
            </a:lvl8pPr>
            <a:lvl9pPr marL="0" indent="0">
              <a:spcBef>
                <a:spcPts val="0"/>
              </a:spcBef>
              <a:buNone/>
              <a:defRPr sz="600">
                <a:solidFill>
                  <a:srgbClr val="797979"/>
                </a:solidFill>
                <a:latin typeface="Arial" panose="020B0604020202020204"/>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3"/>
          </p:nvPr>
        </p:nvSpPr>
        <p:spPr/>
        <p:txBody>
          <a:bodyPr/>
          <a:lstStyle/>
          <a:p>
            <a:r>
              <a:rPr lang="en-US" dirty="0"/>
              <a:t>Date</a:t>
            </a:r>
            <a:endParaRPr dirty="0"/>
          </a:p>
        </p:txBody>
      </p:sp>
      <p:sp>
        <p:nvSpPr>
          <p:cNvPr id="5" name="Footer Placeholder 4"/>
          <p:cNvSpPr>
            <a:spLocks noGrp="1"/>
          </p:cNvSpPr>
          <p:nvPr>
            <p:ph type="ftr" sz="quarter" idx="34"/>
          </p:nvPr>
        </p:nvSpPr>
        <p:spPr/>
        <p:txBody>
          <a:bodyPr/>
          <a:lstStyle/>
          <a:p>
            <a:endParaRPr/>
          </a:p>
        </p:txBody>
      </p:sp>
    </p:spTree>
    <p:extLst>
      <p:ext uri="{BB962C8B-B14F-4D97-AF65-F5344CB8AC3E}">
        <p14:creationId xmlns:p14="http://schemas.microsoft.com/office/powerpoint/2010/main" val="3104452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or Table w Text">
    <p:spTree>
      <p:nvGrpSpPr>
        <p:cNvPr id="1" name=""/>
        <p:cNvGrpSpPr/>
        <p:nvPr/>
      </p:nvGrpSpPr>
      <p:grpSpPr>
        <a:xfrm>
          <a:off x="0" y="0"/>
          <a:ext cx="0" cy="0"/>
          <a:chOff x="0" y="0"/>
          <a:chExt cx="0" cy="0"/>
        </a:xfrm>
      </p:grpSpPr>
      <p:sp>
        <p:nvSpPr>
          <p:cNvPr id="13" name="Rectangle 12"/>
          <p:cNvSpPr/>
          <p:nvPr/>
        </p:nvSpPr>
        <p:spPr>
          <a:xfrm>
            <a:off x="1" y="1130020"/>
            <a:ext cx="5724144"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377889" y="1393326"/>
            <a:ext cx="5120640" cy="406400"/>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25" name="Media Placeholder 2"/>
          <p:cNvSpPr>
            <a:spLocks noGrp="1"/>
          </p:cNvSpPr>
          <p:nvPr>
            <p:ph type="media" sz="quarter" idx="31" hasCustomPrompt="1"/>
          </p:nvPr>
        </p:nvSpPr>
        <p:spPr>
          <a:xfrm>
            <a:off x="377889" y="1799726"/>
            <a:ext cx="5120640" cy="9144"/>
          </a:xfrm>
          <a:prstGeom prst="rect">
            <a:avLst/>
          </a:prstGeom>
          <a:solidFill>
            <a:schemeClr val="tx2"/>
          </a:solidFill>
        </p:spPr>
        <p:txBody>
          <a:bodyPr/>
          <a:lstStyle>
            <a:lvl1pPr marL="0" indent="0">
              <a:buNone/>
              <a:defRPr/>
            </a:lvl1pPr>
          </a:lstStyle>
          <a:p>
            <a:r>
              <a:t> </a:t>
            </a:r>
          </a:p>
        </p:txBody>
      </p:sp>
      <p:sp>
        <p:nvSpPr>
          <p:cNvPr id="5" name="Content Placeholder 4"/>
          <p:cNvSpPr>
            <a:spLocks noGrp="1"/>
          </p:cNvSpPr>
          <p:nvPr>
            <p:ph sz="quarter" idx="32" hasCustomPrompt="1"/>
          </p:nvPr>
        </p:nvSpPr>
        <p:spPr>
          <a:xfrm>
            <a:off x="377889" y="1856232"/>
            <a:ext cx="5120640" cy="4299926"/>
          </a:xfrm>
        </p:spPr>
        <p:txBody>
          <a:bodyPr/>
          <a:lstStyle>
            <a:lvl1pPr>
              <a:defRPr/>
            </a:lvl1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p:txBody>
      </p:sp>
      <p:sp>
        <p:nvSpPr>
          <p:cNvPr id="17" name="Text Placeholder 4"/>
          <p:cNvSpPr>
            <a:spLocks noGrp="1"/>
          </p:cNvSpPr>
          <p:nvPr>
            <p:ph type="body" sz="quarter" idx="33"/>
          </p:nvPr>
        </p:nvSpPr>
        <p:spPr>
          <a:xfrm>
            <a:off x="6108845" y="1856232"/>
            <a:ext cx="2654155" cy="4299926"/>
          </a:xfrm>
        </p:spPr>
        <p:txBody>
          <a:bodyPr/>
          <a:lstStyle>
            <a:lvl1pPr marL="0" indent="0">
              <a:buFont typeface="Calibri" panose="020F0502020204030204" pitchFamily="34" charset="0"/>
              <a:buChar char="​"/>
              <a:defRPr/>
            </a:lvl1pPr>
            <a:lvl2pPr marL="228600">
              <a:defRPr/>
            </a:lvl2pPr>
            <a:lvl3pPr marL="548640" indent="-228600">
              <a:defRPr/>
            </a:lvl3pPr>
            <a:lvl4pPr marL="868680">
              <a:defRPr/>
            </a:lvl4pPr>
            <a:lvl5pPr marL="1188720">
              <a:defRPr/>
            </a:lvl5pPr>
          </a:lstStyle>
          <a:p>
            <a:pPr lvl="0"/>
            <a:r>
              <a:t>Edit Master text styles</a:t>
            </a:r>
          </a:p>
          <a:p>
            <a:pPr lvl="1"/>
            <a:r>
              <a:t>Second level</a:t>
            </a:r>
          </a:p>
          <a:p>
            <a:pPr lvl="2"/>
            <a:r>
              <a:t>Third level</a:t>
            </a:r>
          </a:p>
          <a:p>
            <a:pPr lvl="3"/>
            <a:r>
              <a:t>Fourth level</a:t>
            </a:r>
          </a:p>
          <a:p>
            <a:pPr lvl="4"/>
            <a:r>
              <a:t>Fifth level</a:t>
            </a:r>
          </a:p>
        </p:txBody>
      </p:sp>
      <p:sp>
        <p:nvSpPr>
          <p:cNvPr id="11"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latin typeface="Arial" panose="020B0604020202020204"/>
              </a:defRPr>
            </a:lvl2pPr>
            <a:lvl3pPr marL="0" indent="0">
              <a:spcBef>
                <a:spcPts val="0"/>
              </a:spcBef>
              <a:buNone/>
              <a:defRPr sz="600">
                <a:solidFill>
                  <a:srgbClr val="797979"/>
                </a:solidFill>
                <a:latin typeface="Arial" panose="020B0604020202020204"/>
              </a:defRPr>
            </a:lvl3pPr>
            <a:lvl4pPr marL="0" indent="0">
              <a:spcBef>
                <a:spcPts val="0"/>
              </a:spcBef>
              <a:buNone/>
              <a:defRPr sz="600">
                <a:solidFill>
                  <a:srgbClr val="797979"/>
                </a:solidFill>
                <a:latin typeface="Arial" panose="020B0604020202020204"/>
              </a:defRPr>
            </a:lvl4pPr>
            <a:lvl5pPr marL="0" indent="0">
              <a:spcBef>
                <a:spcPts val="0"/>
              </a:spcBef>
              <a:buNone/>
              <a:defRPr sz="600">
                <a:solidFill>
                  <a:srgbClr val="797979"/>
                </a:solidFill>
                <a:latin typeface="Arial" panose="020B0604020202020204"/>
              </a:defRPr>
            </a:lvl5pPr>
            <a:lvl6pPr marL="0" indent="0">
              <a:spcBef>
                <a:spcPts val="0"/>
              </a:spcBef>
              <a:buNone/>
              <a:defRPr sz="600">
                <a:solidFill>
                  <a:srgbClr val="797979"/>
                </a:solidFill>
                <a:latin typeface="Arial" panose="020B0604020202020204"/>
              </a:defRPr>
            </a:lvl6pPr>
            <a:lvl7pPr marL="0" indent="0">
              <a:spcBef>
                <a:spcPts val="0"/>
              </a:spcBef>
              <a:buNone/>
              <a:defRPr sz="600">
                <a:solidFill>
                  <a:srgbClr val="797979"/>
                </a:solidFill>
                <a:latin typeface="Arial" panose="020B0604020202020204"/>
              </a:defRPr>
            </a:lvl7pPr>
            <a:lvl8pPr marL="0" indent="0">
              <a:spcBef>
                <a:spcPts val="0"/>
              </a:spcBef>
              <a:buNone/>
              <a:defRPr sz="600">
                <a:solidFill>
                  <a:srgbClr val="797979"/>
                </a:solidFill>
                <a:latin typeface="Arial" panose="020B0604020202020204"/>
              </a:defRPr>
            </a:lvl8pPr>
            <a:lvl9pPr marL="0" indent="0">
              <a:spcBef>
                <a:spcPts val="0"/>
              </a:spcBef>
              <a:buNone/>
              <a:defRPr sz="600">
                <a:solidFill>
                  <a:srgbClr val="797979"/>
                </a:solidFill>
                <a:latin typeface="Arial" panose="020B0604020202020204"/>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4"/>
          </p:nvPr>
        </p:nvSpPr>
        <p:spPr/>
        <p:txBody>
          <a:bodyPr/>
          <a:lstStyle/>
          <a:p>
            <a:r>
              <a:rPr lang="en-US" dirty="0"/>
              <a:t>Date</a:t>
            </a:r>
            <a:endParaRPr dirty="0"/>
          </a:p>
        </p:txBody>
      </p:sp>
      <p:sp>
        <p:nvSpPr>
          <p:cNvPr id="4" name="Footer Placeholder 3"/>
          <p:cNvSpPr>
            <a:spLocks noGrp="1"/>
          </p:cNvSpPr>
          <p:nvPr>
            <p:ph type="ftr" sz="quarter" idx="35"/>
          </p:nvPr>
        </p:nvSpPr>
        <p:spPr/>
        <p:txBody>
          <a:bodyPr/>
          <a:lstStyle/>
          <a:p>
            <a:endParaRPr/>
          </a:p>
        </p:txBody>
      </p:sp>
    </p:spTree>
    <p:extLst>
      <p:ext uri="{BB962C8B-B14F-4D97-AF65-F5344CB8AC3E}">
        <p14:creationId xmlns:p14="http://schemas.microsoft.com/office/powerpoint/2010/main" val="3429594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de by Side Chart and Text">
    <p:spTree>
      <p:nvGrpSpPr>
        <p:cNvPr id="1" name=""/>
        <p:cNvGrpSpPr/>
        <p:nvPr/>
      </p:nvGrpSpPr>
      <p:grpSpPr>
        <a:xfrm>
          <a:off x="0" y="0"/>
          <a:ext cx="0" cy="0"/>
          <a:chOff x="0" y="0"/>
          <a:chExt cx="0" cy="0"/>
        </a:xfrm>
      </p:grpSpPr>
      <p:sp>
        <p:nvSpPr>
          <p:cNvPr id="24" name="Rectangle 23"/>
          <p:cNvSpPr/>
          <p:nvPr/>
        </p:nvSpPr>
        <p:spPr>
          <a:xfrm>
            <a:off x="0" y="1130020"/>
            <a:ext cx="4583141"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375735" y="1385515"/>
            <a:ext cx="3822192" cy="402336"/>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t>Chart Header (16 pt)</a:t>
            </a:r>
          </a:p>
        </p:txBody>
      </p:sp>
      <p:sp>
        <p:nvSpPr>
          <p:cNvPr id="25" name="Media Placeholder 2"/>
          <p:cNvSpPr>
            <a:spLocks noGrp="1"/>
          </p:cNvSpPr>
          <p:nvPr>
            <p:ph type="media" sz="quarter" idx="31" hasCustomPrompt="1"/>
          </p:nvPr>
        </p:nvSpPr>
        <p:spPr>
          <a:xfrm>
            <a:off x="375735" y="1801368"/>
            <a:ext cx="3822192" cy="9144"/>
          </a:xfrm>
          <a:prstGeom prst="rect">
            <a:avLst/>
          </a:prstGeom>
          <a:solidFill>
            <a:schemeClr val="tx2"/>
          </a:solidFill>
        </p:spPr>
        <p:txBody>
          <a:bodyPr/>
          <a:lstStyle>
            <a:lvl1pPr marL="0" indent="0">
              <a:buNone/>
              <a:defRPr/>
            </a:lvl1pPr>
          </a:lstStyle>
          <a:p>
            <a:r>
              <a:t> </a:t>
            </a:r>
          </a:p>
        </p:txBody>
      </p:sp>
      <p:sp>
        <p:nvSpPr>
          <p:cNvPr id="4" name="Content Placeholder 3"/>
          <p:cNvSpPr>
            <a:spLocks noGrp="1"/>
          </p:cNvSpPr>
          <p:nvPr>
            <p:ph sz="quarter" idx="32" hasCustomPrompt="1"/>
          </p:nvPr>
        </p:nvSpPr>
        <p:spPr>
          <a:xfrm>
            <a:off x="374073" y="1854288"/>
            <a:ext cx="3823855" cy="4279812"/>
          </a:xfrm>
        </p:spPr>
        <p:txBody>
          <a:bodyPr/>
          <a:lstStyle>
            <a:lvl1pPr>
              <a:defRPr/>
            </a:lvl1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3"/>
          </p:nvPr>
        </p:nvSpPr>
        <p:spPr>
          <a:xfrm>
            <a:off x="4940808" y="1854288"/>
            <a:ext cx="3822192" cy="4279810"/>
          </a:xfrm>
        </p:spPr>
        <p:txBody>
          <a:body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11"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latin typeface="Arial" panose="020B0604020202020204"/>
              </a:defRPr>
            </a:lvl2pPr>
            <a:lvl3pPr marL="0" indent="0">
              <a:spcBef>
                <a:spcPts val="0"/>
              </a:spcBef>
              <a:buNone/>
              <a:defRPr sz="600">
                <a:solidFill>
                  <a:srgbClr val="797979"/>
                </a:solidFill>
                <a:latin typeface="Arial" panose="020B0604020202020204"/>
              </a:defRPr>
            </a:lvl3pPr>
            <a:lvl4pPr marL="0" indent="0">
              <a:spcBef>
                <a:spcPts val="0"/>
              </a:spcBef>
              <a:buNone/>
              <a:defRPr sz="600">
                <a:solidFill>
                  <a:srgbClr val="797979"/>
                </a:solidFill>
                <a:latin typeface="Arial" panose="020B0604020202020204"/>
              </a:defRPr>
            </a:lvl4pPr>
            <a:lvl5pPr marL="0" indent="0">
              <a:spcBef>
                <a:spcPts val="0"/>
              </a:spcBef>
              <a:buNone/>
              <a:defRPr sz="600">
                <a:solidFill>
                  <a:srgbClr val="797979"/>
                </a:solidFill>
                <a:latin typeface="Arial" panose="020B0604020202020204"/>
              </a:defRPr>
            </a:lvl5pPr>
            <a:lvl6pPr marL="0" indent="0">
              <a:spcBef>
                <a:spcPts val="0"/>
              </a:spcBef>
              <a:buNone/>
              <a:defRPr sz="600">
                <a:solidFill>
                  <a:srgbClr val="797979"/>
                </a:solidFill>
                <a:latin typeface="Arial" panose="020B0604020202020204"/>
              </a:defRPr>
            </a:lvl6pPr>
            <a:lvl7pPr marL="0" indent="0">
              <a:spcBef>
                <a:spcPts val="0"/>
              </a:spcBef>
              <a:buNone/>
              <a:defRPr sz="600">
                <a:solidFill>
                  <a:srgbClr val="797979"/>
                </a:solidFill>
                <a:latin typeface="Arial" panose="020B0604020202020204"/>
              </a:defRPr>
            </a:lvl7pPr>
            <a:lvl8pPr marL="0" indent="0">
              <a:spcBef>
                <a:spcPts val="0"/>
              </a:spcBef>
              <a:buNone/>
              <a:defRPr sz="600">
                <a:solidFill>
                  <a:srgbClr val="797979"/>
                </a:solidFill>
                <a:latin typeface="Arial" panose="020B0604020202020204"/>
              </a:defRPr>
            </a:lvl8pPr>
            <a:lvl9pPr marL="0" indent="0">
              <a:spcBef>
                <a:spcPts val="0"/>
              </a:spcBef>
              <a:buNone/>
              <a:defRPr sz="600">
                <a:solidFill>
                  <a:srgbClr val="797979"/>
                </a:solidFill>
                <a:latin typeface="Arial" panose="020B0604020202020204"/>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4"/>
          </p:nvPr>
        </p:nvSpPr>
        <p:spPr/>
        <p:txBody>
          <a:bodyPr/>
          <a:lstStyle/>
          <a:p>
            <a:r>
              <a:rPr lang="en-US" dirty="0"/>
              <a:t>Date</a:t>
            </a:r>
            <a:endParaRPr dirty="0"/>
          </a:p>
        </p:txBody>
      </p:sp>
      <p:sp>
        <p:nvSpPr>
          <p:cNvPr id="6" name="Footer Placeholder 5"/>
          <p:cNvSpPr>
            <a:spLocks noGrp="1"/>
          </p:cNvSpPr>
          <p:nvPr>
            <p:ph type="ftr" sz="quarter" idx="35"/>
          </p:nvPr>
        </p:nvSpPr>
        <p:spPr/>
        <p:txBody>
          <a:bodyPr/>
          <a:lstStyle/>
          <a:p>
            <a:endParaRPr/>
          </a:p>
        </p:txBody>
      </p:sp>
    </p:spTree>
    <p:extLst>
      <p:ext uri="{BB962C8B-B14F-4D97-AF65-F5344CB8AC3E}">
        <p14:creationId xmlns:p14="http://schemas.microsoft.com/office/powerpoint/2010/main" val="237095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de by Side Charts on Gray Bkg">
    <p:spTree>
      <p:nvGrpSpPr>
        <p:cNvPr id="1" name=""/>
        <p:cNvGrpSpPr/>
        <p:nvPr/>
      </p:nvGrpSpPr>
      <p:grpSpPr>
        <a:xfrm>
          <a:off x="0" y="0"/>
          <a:ext cx="0" cy="0"/>
          <a:chOff x="0" y="0"/>
          <a:chExt cx="0" cy="0"/>
        </a:xfrm>
      </p:grpSpPr>
      <p:sp>
        <p:nvSpPr>
          <p:cNvPr id="33" name="Rectangle 32"/>
          <p:cNvSpPr/>
          <p:nvPr/>
        </p:nvSpPr>
        <p:spPr>
          <a:xfrm>
            <a:off x="4572000" y="1130020"/>
            <a:ext cx="4572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4" name="Rectangle 23"/>
          <p:cNvSpPr/>
          <p:nvPr/>
        </p:nvSpPr>
        <p:spPr>
          <a:xfrm>
            <a:off x="0" y="1130020"/>
            <a:ext cx="4572000" cy="519457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375735" y="1385515"/>
            <a:ext cx="3822192" cy="402336"/>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25" name="Media Placeholder 2"/>
          <p:cNvSpPr>
            <a:spLocks noGrp="1"/>
          </p:cNvSpPr>
          <p:nvPr>
            <p:ph type="media" sz="quarter" idx="31" hasCustomPrompt="1"/>
          </p:nvPr>
        </p:nvSpPr>
        <p:spPr>
          <a:xfrm>
            <a:off x="375735" y="1801368"/>
            <a:ext cx="3822192" cy="9144"/>
          </a:xfrm>
          <a:prstGeom prst="rect">
            <a:avLst/>
          </a:prstGeom>
          <a:solidFill>
            <a:schemeClr val="tx2"/>
          </a:solidFill>
        </p:spPr>
        <p:txBody>
          <a:bodyPr/>
          <a:lstStyle>
            <a:lvl1pPr marL="0" indent="0">
              <a:buNone/>
              <a:defRPr/>
            </a:lvl1pPr>
          </a:lstStyle>
          <a:p>
            <a:r>
              <a:t> </a:t>
            </a:r>
          </a:p>
        </p:txBody>
      </p:sp>
      <p:sp>
        <p:nvSpPr>
          <p:cNvPr id="10" name="Content Placeholder 9"/>
          <p:cNvSpPr>
            <a:spLocks noGrp="1"/>
          </p:cNvSpPr>
          <p:nvPr>
            <p:ph sz="quarter" idx="18" hasCustomPrompt="1"/>
          </p:nvPr>
        </p:nvSpPr>
        <p:spPr>
          <a:xfrm>
            <a:off x="374073" y="1854287"/>
            <a:ext cx="3823855" cy="4279813"/>
          </a:xfrm>
        </p:spPr>
        <p:txBody>
          <a:bodyPr>
            <a:normAutofit/>
          </a:bodyPr>
          <a:lstStyle>
            <a:lvl1pPr>
              <a:defRPr sz="2000"/>
            </a:lvl1pPr>
            <a:lvl2pPr>
              <a:defRPr sz="1800"/>
            </a:lvl2pPr>
            <a:lvl3pPr>
              <a:defRPr sz="1600"/>
            </a:lvl3pPr>
            <a:lvl4pPr>
              <a:defRPr sz="1400"/>
            </a:lvl4pPr>
            <a:lvl5pPr>
              <a:defRPr sz="1400"/>
            </a:lvl5pPr>
          </a:lstStyle>
          <a:p>
            <a:pPr lvl="0"/>
            <a:r>
              <a:rPr dirty="0"/>
              <a:t>Click to add text or choose an icon below to insert other content</a:t>
            </a:r>
          </a:p>
          <a:p>
            <a:pPr lvl="1"/>
            <a:r>
              <a:rPr dirty="0"/>
              <a:t>Second level</a:t>
            </a:r>
          </a:p>
          <a:p>
            <a:pPr lvl="2"/>
            <a:r>
              <a:rPr dirty="0"/>
              <a:t>Third level</a:t>
            </a:r>
          </a:p>
          <a:p>
            <a:pPr lvl="3"/>
            <a:r>
              <a:rPr dirty="0"/>
              <a:t>Fourth level</a:t>
            </a:r>
          </a:p>
          <a:p>
            <a:pPr lvl="4"/>
            <a:r>
              <a:rPr dirty="0"/>
              <a:t>Fifth level</a:t>
            </a:r>
          </a:p>
        </p:txBody>
      </p:sp>
      <p:sp>
        <p:nvSpPr>
          <p:cNvPr id="23" name="Text Placeholder 13"/>
          <p:cNvSpPr>
            <a:spLocks noGrp="1"/>
          </p:cNvSpPr>
          <p:nvPr>
            <p:ph type="body" sz="quarter" idx="19" hasCustomPrompt="1"/>
          </p:nvPr>
        </p:nvSpPr>
        <p:spPr>
          <a:xfrm>
            <a:off x="4940808" y="1385515"/>
            <a:ext cx="3822192" cy="402336"/>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t>Chart Header (16 pt)</a:t>
            </a:r>
          </a:p>
        </p:txBody>
      </p:sp>
      <p:sp>
        <p:nvSpPr>
          <p:cNvPr id="26" name="Media Placeholder 2"/>
          <p:cNvSpPr>
            <a:spLocks noGrp="1"/>
          </p:cNvSpPr>
          <p:nvPr>
            <p:ph type="media" sz="quarter" idx="32" hasCustomPrompt="1"/>
          </p:nvPr>
        </p:nvSpPr>
        <p:spPr>
          <a:xfrm>
            <a:off x="4940808" y="1801368"/>
            <a:ext cx="3822192" cy="9144"/>
          </a:xfrm>
          <a:prstGeom prst="rect">
            <a:avLst/>
          </a:prstGeom>
          <a:solidFill>
            <a:schemeClr val="tx2"/>
          </a:solidFill>
        </p:spPr>
        <p:txBody>
          <a:bodyPr/>
          <a:lstStyle>
            <a:lvl1pPr marL="0" indent="0">
              <a:buNone/>
              <a:defRPr/>
            </a:lvl1pPr>
          </a:lstStyle>
          <a:p>
            <a:r>
              <a:t> </a:t>
            </a:r>
          </a:p>
        </p:txBody>
      </p:sp>
      <p:sp>
        <p:nvSpPr>
          <p:cNvPr id="4" name="Content Placeholder 3"/>
          <p:cNvSpPr>
            <a:spLocks noGrp="1"/>
          </p:cNvSpPr>
          <p:nvPr>
            <p:ph sz="quarter" idx="17" hasCustomPrompt="1"/>
          </p:nvPr>
        </p:nvSpPr>
        <p:spPr>
          <a:xfrm>
            <a:off x="4940808" y="1854288"/>
            <a:ext cx="3822192" cy="4279812"/>
          </a:xfrm>
        </p:spPr>
        <p:txBody>
          <a:bodyPr>
            <a:normAutofit/>
          </a:bodyPr>
          <a:lstStyle>
            <a:lvl1pPr>
              <a:defRPr sz="2000"/>
            </a:lvl1pPr>
            <a:lvl2pPr>
              <a:defRPr sz="1800"/>
            </a:lvl2pPr>
            <a:lvl3pPr>
              <a:defRPr sz="1600"/>
            </a:lvl3pPr>
            <a:lvl4pPr>
              <a:defRPr sz="1400"/>
            </a:lvl4pPr>
            <a:lvl5pPr>
              <a:defRPr sz="1400"/>
            </a:lvl5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4"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latin typeface="Arial" panose="020B0604020202020204"/>
              </a:defRPr>
            </a:lvl2pPr>
            <a:lvl3pPr marL="0" indent="0">
              <a:spcBef>
                <a:spcPts val="0"/>
              </a:spcBef>
              <a:buNone/>
              <a:defRPr sz="600">
                <a:solidFill>
                  <a:srgbClr val="797979"/>
                </a:solidFill>
                <a:latin typeface="Arial" panose="020B0604020202020204"/>
              </a:defRPr>
            </a:lvl3pPr>
            <a:lvl4pPr marL="0" indent="0">
              <a:spcBef>
                <a:spcPts val="0"/>
              </a:spcBef>
              <a:buNone/>
              <a:defRPr sz="600">
                <a:solidFill>
                  <a:srgbClr val="797979"/>
                </a:solidFill>
                <a:latin typeface="Arial" panose="020B0604020202020204"/>
              </a:defRPr>
            </a:lvl4pPr>
            <a:lvl5pPr marL="0" indent="0">
              <a:spcBef>
                <a:spcPts val="0"/>
              </a:spcBef>
              <a:buNone/>
              <a:defRPr sz="600">
                <a:solidFill>
                  <a:srgbClr val="797979"/>
                </a:solidFill>
                <a:latin typeface="Arial" panose="020B0604020202020204"/>
              </a:defRPr>
            </a:lvl5pPr>
            <a:lvl6pPr marL="0" indent="0">
              <a:spcBef>
                <a:spcPts val="0"/>
              </a:spcBef>
              <a:buNone/>
              <a:defRPr sz="600">
                <a:solidFill>
                  <a:srgbClr val="797979"/>
                </a:solidFill>
                <a:latin typeface="Arial" panose="020B0604020202020204"/>
              </a:defRPr>
            </a:lvl6pPr>
            <a:lvl7pPr marL="0" indent="0">
              <a:spcBef>
                <a:spcPts val="0"/>
              </a:spcBef>
              <a:buNone/>
              <a:defRPr sz="600">
                <a:solidFill>
                  <a:srgbClr val="797979"/>
                </a:solidFill>
                <a:latin typeface="Arial" panose="020B0604020202020204"/>
              </a:defRPr>
            </a:lvl7pPr>
            <a:lvl8pPr marL="0" indent="0">
              <a:spcBef>
                <a:spcPts val="0"/>
              </a:spcBef>
              <a:buNone/>
              <a:defRPr sz="600">
                <a:solidFill>
                  <a:srgbClr val="797979"/>
                </a:solidFill>
                <a:latin typeface="Arial" panose="020B0604020202020204"/>
              </a:defRPr>
            </a:lvl8pPr>
            <a:lvl9pPr marL="0" indent="0">
              <a:spcBef>
                <a:spcPts val="0"/>
              </a:spcBef>
              <a:buNone/>
              <a:defRPr sz="600">
                <a:solidFill>
                  <a:srgbClr val="797979"/>
                </a:solidFill>
                <a:latin typeface="Arial" panose="020B0604020202020204"/>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3"/>
          </p:nvPr>
        </p:nvSpPr>
        <p:spPr/>
        <p:txBody>
          <a:bodyPr/>
          <a:lstStyle/>
          <a:p>
            <a:r>
              <a:rPr lang="en-US" dirty="0"/>
              <a:t>Date</a:t>
            </a:r>
            <a:endParaRPr dirty="0"/>
          </a:p>
        </p:txBody>
      </p:sp>
      <p:sp>
        <p:nvSpPr>
          <p:cNvPr id="5" name="Footer Placeholder 4"/>
          <p:cNvSpPr>
            <a:spLocks noGrp="1"/>
          </p:cNvSpPr>
          <p:nvPr>
            <p:ph type="ftr" sz="quarter" idx="34"/>
          </p:nvPr>
        </p:nvSpPr>
        <p:spPr/>
        <p:txBody>
          <a:bodyPr/>
          <a:lstStyle/>
          <a:p>
            <a:endParaRPr/>
          </a:p>
        </p:txBody>
      </p:sp>
    </p:spTree>
    <p:extLst>
      <p:ext uri="{BB962C8B-B14F-4D97-AF65-F5344CB8AC3E}">
        <p14:creationId xmlns:p14="http://schemas.microsoft.com/office/powerpoint/2010/main" val="3940264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 Illustration Bkg">
    <p:spTree>
      <p:nvGrpSpPr>
        <p:cNvPr id="1" name=""/>
        <p:cNvGrpSpPr/>
        <p:nvPr/>
      </p:nvGrpSpPr>
      <p:grpSpPr>
        <a:xfrm>
          <a:off x="0" y="0"/>
          <a:ext cx="0" cy="0"/>
          <a:chOff x="0" y="0"/>
          <a:chExt cx="0" cy="0"/>
        </a:xfrm>
      </p:grpSpPr>
      <p:sp>
        <p:nvSpPr>
          <p:cNvPr id="24" name="Rectangle 23"/>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pic>
        <p:nvPicPr>
          <p:cNvPr id="13" name="Picture 1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36016" t="-1189" r="-2466" b="1189"/>
          <a:stretch/>
        </p:blipFill>
        <p:spPr>
          <a:xfrm>
            <a:off x="7673" y="1725837"/>
            <a:ext cx="4155554" cy="4598762"/>
          </a:xfrm>
          <a:prstGeom prst="rect">
            <a:avLst/>
          </a:prstGeom>
        </p:spPr>
      </p:pic>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2546350" y="1385515"/>
            <a:ext cx="6216650" cy="402336"/>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25" name="Media Placeholder 2"/>
          <p:cNvSpPr>
            <a:spLocks noGrp="1"/>
          </p:cNvSpPr>
          <p:nvPr>
            <p:ph type="media" sz="quarter" idx="31" hasCustomPrompt="1"/>
          </p:nvPr>
        </p:nvSpPr>
        <p:spPr>
          <a:xfrm>
            <a:off x="2545080" y="1801368"/>
            <a:ext cx="6217920" cy="9144"/>
          </a:xfrm>
          <a:prstGeom prst="rect">
            <a:avLst/>
          </a:prstGeom>
          <a:solidFill>
            <a:schemeClr val="tx2"/>
          </a:solidFill>
        </p:spPr>
        <p:txBody>
          <a:bodyPr/>
          <a:lstStyle>
            <a:lvl1pPr marL="0" indent="0">
              <a:buNone/>
              <a:defRPr/>
            </a:lvl1pPr>
          </a:lstStyle>
          <a:p>
            <a:r>
              <a:t> </a:t>
            </a:r>
          </a:p>
        </p:txBody>
      </p:sp>
      <p:sp>
        <p:nvSpPr>
          <p:cNvPr id="5" name="Content Placeholder 4"/>
          <p:cNvSpPr>
            <a:spLocks noGrp="1"/>
          </p:cNvSpPr>
          <p:nvPr>
            <p:ph sz="quarter" idx="32" hasCustomPrompt="1"/>
          </p:nvPr>
        </p:nvSpPr>
        <p:spPr>
          <a:xfrm>
            <a:off x="2546350" y="1834175"/>
            <a:ext cx="6216650" cy="4299925"/>
          </a:xfrm>
        </p:spPr>
        <p:txBody>
          <a:bodyPr/>
          <a:lstStyle>
            <a:lvl1pPr>
              <a:defRPr/>
            </a:lvl1pPr>
            <a:lvl3pPr marL="868680" indent="-228600">
              <a:buFont typeface="Arial" panose="020B0604020202020204" pitchFamily="34" charset="0"/>
              <a:buChar char="•"/>
              <a:defRPr/>
            </a:lvl3pPr>
            <a:lvl4pPr marL="1188720" indent="-228600">
              <a:buFont typeface="Arial" panose="020B0604020202020204" pitchFamily="34" charset="0"/>
              <a:buChar char="•"/>
              <a:defRPr/>
            </a:lvl4pPr>
            <a:lvl5pPr marL="1508760" indent="-228600">
              <a:buFont typeface="Arial" panose="020B0604020202020204" pitchFamily="34" charset="0"/>
              <a:buChar char="•"/>
              <a:defRPr/>
            </a:lvl5pPr>
            <a:lvl6pPr marL="1828800" indent="-228600">
              <a:buFont typeface="Arial" panose="020B0604020202020204" pitchFamily="34" charset="0"/>
              <a:buChar char="•"/>
              <a:defRPr/>
            </a:lvl6pPr>
            <a:lvl7pPr marL="2148840" indent="-228600">
              <a:buFont typeface="Arial" panose="020B0604020202020204" pitchFamily="34" charset="0"/>
              <a:buChar char="•"/>
              <a:defRPr/>
            </a:lvl7pPr>
            <a:lvl8pPr marL="2468880" indent="-228600">
              <a:buFont typeface="Arial" panose="020B0604020202020204" pitchFamily="34" charset="0"/>
              <a:buChar char="•"/>
              <a:defRPr/>
            </a:lvl8pPr>
            <a:lvl9pPr marL="2788920" indent="-228600">
              <a:buFont typeface="Arial" panose="020B0604020202020204" pitchFamily="34" charset="0"/>
              <a:buChar char="•"/>
              <a:defRPr/>
            </a:lvl9pPr>
          </a:lstStyle>
          <a:p>
            <a:pPr lvl="0"/>
            <a:r>
              <a:rPr dirty="0"/>
              <a:t>Click to add text or choose an icon below to insert other content</a:t>
            </a:r>
          </a:p>
          <a:p>
            <a:pPr lvl="1"/>
            <a:r>
              <a:rPr dirty="0"/>
              <a:t>Second level</a:t>
            </a:r>
          </a:p>
          <a:p>
            <a:pPr lvl="2"/>
            <a:r>
              <a:rPr dirty="0"/>
              <a:t>Third level</a:t>
            </a:r>
          </a:p>
        </p:txBody>
      </p:sp>
      <p:sp>
        <p:nvSpPr>
          <p:cNvPr id="11"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defRPr>
            </a:lvl2pPr>
            <a:lvl3pPr marL="0" indent="0">
              <a:spcBef>
                <a:spcPts val="0"/>
              </a:spcBef>
              <a:buNone/>
              <a:defRPr sz="600">
                <a:solidFill>
                  <a:srgbClr val="797979"/>
                </a:solidFill>
              </a:defRPr>
            </a:lvl3pPr>
            <a:lvl4pPr marL="0" indent="0">
              <a:spcBef>
                <a:spcPts val="0"/>
              </a:spcBef>
              <a:buNone/>
              <a:defRPr sz="600">
                <a:solidFill>
                  <a:srgbClr val="797979"/>
                </a:solidFill>
              </a:defRPr>
            </a:lvl4pPr>
            <a:lvl5pPr marL="0" indent="0">
              <a:spcBef>
                <a:spcPts val="0"/>
              </a:spcBef>
              <a:buNone/>
              <a:defRPr sz="600">
                <a:solidFill>
                  <a:srgbClr val="797979"/>
                </a:solidFill>
              </a:defRPr>
            </a:lvl5pPr>
            <a:lvl6pPr marL="0" indent="0">
              <a:spcBef>
                <a:spcPts val="0"/>
              </a:spcBef>
              <a:buNone/>
              <a:defRPr sz="600">
                <a:solidFill>
                  <a:srgbClr val="797979"/>
                </a:solidFill>
              </a:defRPr>
            </a:lvl6pPr>
            <a:lvl7pPr marL="0" indent="0">
              <a:spcBef>
                <a:spcPts val="0"/>
              </a:spcBef>
              <a:buNone/>
              <a:defRPr sz="600">
                <a:solidFill>
                  <a:srgbClr val="797979"/>
                </a:solidFill>
              </a:defRPr>
            </a:lvl7pPr>
            <a:lvl8pPr marL="0" indent="0">
              <a:spcBef>
                <a:spcPts val="0"/>
              </a:spcBef>
              <a:buNone/>
              <a:defRPr sz="600">
                <a:solidFill>
                  <a:srgbClr val="797979"/>
                </a:solidFill>
              </a:defRPr>
            </a:lvl8pPr>
            <a:lvl9pPr marL="0" indent="0">
              <a:spcBef>
                <a:spcPts val="0"/>
              </a:spcBef>
              <a:buNone/>
              <a:defRPr sz="600">
                <a:solidFill>
                  <a:srgbClr val="797979"/>
                </a:solidFill>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3"/>
          </p:nvPr>
        </p:nvSpPr>
        <p:spPr/>
        <p:txBody>
          <a:bodyPr/>
          <a:lstStyle/>
          <a:p>
            <a:r>
              <a:rPr lang="en-US" dirty="0"/>
              <a:t>Date</a:t>
            </a:r>
            <a:endParaRPr dirty="0"/>
          </a:p>
        </p:txBody>
      </p:sp>
      <p:sp>
        <p:nvSpPr>
          <p:cNvPr id="4" name="Footer Placeholder 3"/>
          <p:cNvSpPr>
            <a:spLocks noGrp="1"/>
          </p:cNvSpPr>
          <p:nvPr>
            <p:ph type="ftr" sz="quarter" idx="34"/>
          </p:nvPr>
        </p:nvSpPr>
        <p:spPr/>
        <p:txBody>
          <a:bodyPr/>
          <a:lstStyle/>
          <a:p>
            <a:endParaRPr/>
          </a:p>
        </p:txBody>
      </p:sp>
    </p:spTree>
    <p:extLst>
      <p:ext uri="{BB962C8B-B14F-4D97-AF65-F5344CB8AC3E}">
        <p14:creationId xmlns:p14="http://schemas.microsoft.com/office/powerpoint/2010/main" val="545893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hart Columns w Text">
    <p:spTree>
      <p:nvGrpSpPr>
        <p:cNvPr id="1" name=""/>
        <p:cNvGrpSpPr/>
        <p:nvPr/>
      </p:nvGrpSpPr>
      <p:grpSpPr>
        <a:xfrm>
          <a:off x="0" y="0"/>
          <a:ext cx="0" cy="0"/>
          <a:chOff x="0" y="0"/>
          <a:chExt cx="0" cy="0"/>
        </a:xfrm>
      </p:grpSpPr>
      <p:sp>
        <p:nvSpPr>
          <p:cNvPr id="13" name="Rectangle 12"/>
          <p:cNvSpPr/>
          <p:nvPr/>
        </p:nvSpPr>
        <p:spPr>
          <a:xfrm>
            <a:off x="1" y="1130020"/>
            <a:ext cx="599297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4" name="Rectangle 23"/>
          <p:cNvSpPr/>
          <p:nvPr/>
        </p:nvSpPr>
        <p:spPr>
          <a:xfrm>
            <a:off x="1" y="1130020"/>
            <a:ext cx="3140090" cy="519457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3" name="Title 2"/>
          <p:cNvSpPr>
            <a:spLocks noGrp="1"/>
          </p:cNvSpPr>
          <p:nvPr>
            <p:ph type="title"/>
          </p:nvPr>
        </p:nvSpPr>
        <p:spPr/>
        <p:txBody>
          <a:bodyPr/>
          <a:lstStyle/>
          <a:p>
            <a:r>
              <a:t>Click to edit Master title style</a:t>
            </a:r>
          </a:p>
        </p:txBody>
      </p:sp>
      <p:sp>
        <p:nvSpPr>
          <p:cNvPr id="19" name="Text Placeholder 13"/>
          <p:cNvSpPr>
            <a:spLocks noGrp="1"/>
          </p:cNvSpPr>
          <p:nvPr>
            <p:ph type="body" sz="quarter" idx="14" hasCustomPrompt="1"/>
          </p:nvPr>
        </p:nvSpPr>
        <p:spPr>
          <a:xfrm>
            <a:off x="377889" y="1393326"/>
            <a:ext cx="2651760" cy="406400"/>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25" name="Media Placeholder 2"/>
          <p:cNvSpPr>
            <a:spLocks noGrp="1"/>
          </p:cNvSpPr>
          <p:nvPr>
            <p:ph type="media" sz="quarter" idx="31" hasCustomPrompt="1"/>
          </p:nvPr>
        </p:nvSpPr>
        <p:spPr>
          <a:xfrm>
            <a:off x="377889" y="1799726"/>
            <a:ext cx="2651760" cy="9144"/>
          </a:xfrm>
          <a:prstGeom prst="rect">
            <a:avLst/>
          </a:prstGeom>
          <a:solidFill>
            <a:schemeClr val="tx2"/>
          </a:solidFill>
        </p:spPr>
        <p:txBody>
          <a:bodyPr/>
          <a:lstStyle>
            <a:lvl1pPr marL="0" indent="0">
              <a:buNone/>
              <a:defRPr/>
            </a:lvl1pPr>
          </a:lstStyle>
          <a:p>
            <a:r>
              <a:t> </a:t>
            </a:r>
          </a:p>
        </p:txBody>
      </p:sp>
      <p:sp>
        <p:nvSpPr>
          <p:cNvPr id="4" name="Content Placeholder 3"/>
          <p:cNvSpPr>
            <a:spLocks noGrp="1"/>
          </p:cNvSpPr>
          <p:nvPr>
            <p:ph sz="quarter" idx="32"/>
          </p:nvPr>
        </p:nvSpPr>
        <p:spPr>
          <a:xfrm>
            <a:off x="377889" y="1856232"/>
            <a:ext cx="2651760" cy="4279392"/>
          </a:xfrm>
        </p:spPr>
        <p:txBody>
          <a:bodyPr>
            <a:normAutofit/>
          </a:bodyPr>
          <a:lstStyle>
            <a:lvl1pPr>
              <a:defRPr sz="2000"/>
            </a:lvl1pPr>
            <a:lvl2pPr>
              <a:defRPr sz="1800"/>
            </a:lvl2pPr>
            <a:lvl3pPr>
              <a:defRPr sz="16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a:p>
            <a:pPr lvl="2"/>
            <a:r>
              <a:rPr dirty="0"/>
              <a:t>Third level</a:t>
            </a:r>
          </a:p>
        </p:txBody>
      </p:sp>
      <p:sp>
        <p:nvSpPr>
          <p:cNvPr id="14" name="Text Placeholder 13"/>
          <p:cNvSpPr>
            <a:spLocks noGrp="1"/>
          </p:cNvSpPr>
          <p:nvPr>
            <p:ph type="body" sz="quarter" idx="33" hasCustomPrompt="1"/>
          </p:nvPr>
        </p:nvSpPr>
        <p:spPr>
          <a:xfrm>
            <a:off x="3241161" y="1393326"/>
            <a:ext cx="2651760" cy="406400"/>
          </a:xfrm>
        </p:spPr>
        <p:txBody>
          <a:bodyPr anchor="ctr">
            <a:noAutofit/>
          </a:bodyPr>
          <a:lstStyle>
            <a:lvl1pPr marL="0" indent="0" algn="ctr">
              <a:lnSpc>
                <a:spcPct val="100000"/>
              </a:lnSpc>
              <a:spcBef>
                <a:spcPts val="0"/>
              </a:spcBef>
              <a:buNone/>
              <a:defRPr sz="1600"/>
            </a:lvl1pPr>
            <a:lvl2pPr marL="0" indent="0" algn="ctr">
              <a:lnSpc>
                <a:spcPct val="100000"/>
              </a:lnSpc>
              <a:spcBef>
                <a:spcPts val="0"/>
              </a:spcBef>
              <a:buNone/>
              <a:defRPr sz="1600"/>
            </a:lvl2pPr>
            <a:lvl3pPr marL="0" indent="0" algn="ctr">
              <a:lnSpc>
                <a:spcPct val="100000"/>
              </a:lnSpc>
              <a:spcBef>
                <a:spcPts val="0"/>
              </a:spcBef>
              <a:buNone/>
              <a:defRPr sz="1600"/>
            </a:lvl3pPr>
            <a:lvl4pPr marL="0" indent="0" algn="ctr">
              <a:lnSpc>
                <a:spcPct val="100000"/>
              </a:lnSpc>
              <a:spcBef>
                <a:spcPts val="0"/>
              </a:spcBef>
              <a:buNone/>
              <a:defRPr sz="1600"/>
            </a:lvl4pPr>
            <a:lvl5pPr marL="0" indent="0" algn="ctr">
              <a:lnSpc>
                <a:spcPct val="100000"/>
              </a:lnSpc>
              <a:spcBef>
                <a:spcPts val="0"/>
              </a:spcBef>
              <a:buNone/>
              <a:defRPr sz="1600"/>
            </a:lvl5pPr>
            <a:lvl6pPr marL="0" indent="0" algn="ctr">
              <a:lnSpc>
                <a:spcPct val="100000"/>
              </a:lnSpc>
              <a:spcBef>
                <a:spcPts val="0"/>
              </a:spcBef>
              <a:buNone/>
              <a:defRPr sz="1600"/>
            </a:lvl6pPr>
            <a:lvl7pPr marL="0" indent="0" algn="ctr">
              <a:lnSpc>
                <a:spcPct val="100000"/>
              </a:lnSpc>
              <a:spcBef>
                <a:spcPts val="0"/>
              </a:spcBef>
              <a:buNone/>
              <a:defRPr sz="1600"/>
            </a:lvl7pPr>
            <a:lvl8pPr marL="0" indent="0" algn="ctr">
              <a:lnSpc>
                <a:spcPct val="100000"/>
              </a:lnSpc>
              <a:spcBef>
                <a:spcPts val="0"/>
              </a:spcBef>
              <a:buNone/>
              <a:defRPr sz="1600"/>
            </a:lvl8pPr>
            <a:lvl9pPr marL="0" indent="0" algn="ctr">
              <a:lnSpc>
                <a:spcPct val="100000"/>
              </a:lnSpc>
              <a:spcBef>
                <a:spcPts val="0"/>
              </a:spcBef>
              <a:buNone/>
              <a:defRPr sz="1600"/>
            </a:lvl9pPr>
          </a:lstStyle>
          <a:p>
            <a:pPr lvl="0"/>
            <a:r>
              <a:rPr dirty="0"/>
              <a:t>Chart Header (16 </a:t>
            </a:r>
            <a:r>
              <a:rPr dirty="0" err="1"/>
              <a:t>pt</a:t>
            </a:r>
            <a:r>
              <a:rPr dirty="0"/>
              <a:t>)</a:t>
            </a:r>
          </a:p>
        </p:txBody>
      </p:sp>
      <p:sp>
        <p:nvSpPr>
          <p:cNvPr id="15" name="Media Placeholder 2"/>
          <p:cNvSpPr>
            <a:spLocks noGrp="1"/>
          </p:cNvSpPr>
          <p:nvPr>
            <p:ph type="media" sz="quarter" idx="34" hasCustomPrompt="1"/>
          </p:nvPr>
        </p:nvSpPr>
        <p:spPr>
          <a:xfrm>
            <a:off x="3241161" y="1799726"/>
            <a:ext cx="2651760" cy="9144"/>
          </a:xfrm>
          <a:prstGeom prst="rect">
            <a:avLst/>
          </a:prstGeom>
          <a:solidFill>
            <a:schemeClr val="tx2"/>
          </a:solidFill>
        </p:spPr>
        <p:txBody>
          <a:bodyPr/>
          <a:lstStyle>
            <a:lvl1pPr marL="0" indent="0">
              <a:buNone/>
              <a:defRPr/>
            </a:lvl1pPr>
          </a:lstStyle>
          <a:p>
            <a:r>
              <a:t> </a:t>
            </a:r>
          </a:p>
        </p:txBody>
      </p:sp>
      <p:sp>
        <p:nvSpPr>
          <p:cNvPr id="16" name="Content Placeholder 3"/>
          <p:cNvSpPr>
            <a:spLocks noGrp="1"/>
          </p:cNvSpPr>
          <p:nvPr>
            <p:ph sz="quarter" idx="35"/>
          </p:nvPr>
        </p:nvSpPr>
        <p:spPr>
          <a:xfrm>
            <a:off x="3241161" y="1856232"/>
            <a:ext cx="2651760" cy="4279391"/>
          </a:xfrm>
        </p:spPr>
        <p:txBody>
          <a:bodyPr>
            <a:normAutofit/>
          </a:bodyPr>
          <a:lstStyle>
            <a:lvl1pPr>
              <a:defRPr sz="2000"/>
            </a:lvl1pPr>
            <a:lvl2pPr>
              <a:defRPr sz="1800"/>
            </a:lvl2pPr>
            <a:lvl3pPr>
              <a:defRPr sz="16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a:p>
            <a:pPr lvl="2"/>
            <a:r>
              <a:rPr dirty="0"/>
              <a:t>Third level</a:t>
            </a:r>
          </a:p>
        </p:txBody>
      </p:sp>
      <p:sp>
        <p:nvSpPr>
          <p:cNvPr id="18" name="Text Placeholder 4"/>
          <p:cNvSpPr>
            <a:spLocks noGrp="1"/>
          </p:cNvSpPr>
          <p:nvPr>
            <p:ph type="body" sz="quarter" idx="36"/>
          </p:nvPr>
        </p:nvSpPr>
        <p:spPr>
          <a:xfrm>
            <a:off x="6108845" y="1856232"/>
            <a:ext cx="2654155" cy="4279392"/>
          </a:xfrm>
        </p:spPr>
        <p:txBody>
          <a:bodyPr/>
          <a:lstStyle>
            <a:lvl1pPr marL="0" indent="0">
              <a:buFont typeface="Calibri" panose="020F0502020204030204" pitchFamily="34" charset="0"/>
              <a:buChar char="​"/>
              <a:defRPr/>
            </a:lvl1pPr>
            <a:lvl2pPr marL="228600">
              <a:defRPr/>
            </a:lvl2pPr>
            <a:lvl3pPr marL="548640" indent="-228600">
              <a:defRPr/>
            </a:lvl3pPr>
            <a:lvl4pPr marL="868680">
              <a:defRPr/>
            </a:lvl4pPr>
            <a:lvl5pPr marL="1188720">
              <a:defRPr/>
            </a:lvl5pPr>
            <a:lvl6pPr>
              <a:defRPr/>
            </a:lvl6pPr>
            <a:lvl7pPr>
              <a:defRPr/>
            </a:lvl7pPr>
            <a:lvl8pPr>
              <a:defRPr/>
            </a:lvl8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17" name="Text Placeholder 7"/>
          <p:cNvSpPr>
            <a:spLocks noGrp="1"/>
          </p:cNvSpPr>
          <p:nvPr>
            <p:ph type="body" sz="quarter" idx="13" hasCustomPrompt="1"/>
          </p:nvPr>
        </p:nvSpPr>
        <p:spPr>
          <a:xfrm>
            <a:off x="533400" y="6333336"/>
            <a:ext cx="7223760" cy="239650"/>
          </a:xfrm>
        </p:spPr>
        <p:txBody>
          <a:bodyPr lIns="91440" rIns="91440" anchor="b">
            <a:normAutofit/>
          </a:bodyPr>
          <a:lstStyle>
            <a:lvl1pPr marL="0" indent="0">
              <a:lnSpc>
                <a:spcPct val="90000"/>
              </a:lnSpc>
              <a:spcBef>
                <a:spcPts val="0"/>
              </a:spcBef>
              <a:buNone/>
              <a:defRPr sz="600">
                <a:solidFill>
                  <a:srgbClr val="797979"/>
                </a:solidFill>
                <a:latin typeface="+mn-lt"/>
              </a:defRPr>
            </a:lvl1pPr>
            <a:lvl2pPr marL="0" indent="0">
              <a:spcBef>
                <a:spcPts val="0"/>
              </a:spcBef>
              <a:buNone/>
              <a:defRPr sz="600">
                <a:solidFill>
                  <a:srgbClr val="797979"/>
                </a:solidFill>
              </a:defRPr>
            </a:lvl2pPr>
            <a:lvl3pPr marL="0" indent="0">
              <a:spcBef>
                <a:spcPts val="0"/>
              </a:spcBef>
              <a:buNone/>
              <a:defRPr sz="600">
                <a:solidFill>
                  <a:srgbClr val="797979"/>
                </a:solidFill>
              </a:defRPr>
            </a:lvl3pPr>
            <a:lvl4pPr marL="0" indent="0">
              <a:spcBef>
                <a:spcPts val="0"/>
              </a:spcBef>
              <a:buNone/>
              <a:defRPr sz="600">
                <a:solidFill>
                  <a:srgbClr val="797979"/>
                </a:solidFill>
              </a:defRPr>
            </a:lvl4pPr>
            <a:lvl5pPr marL="0" indent="0">
              <a:spcBef>
                <a:spcPts val="0"/>
              </a:spcBef>
              <a:buNone/>
              <a:defRPr sz="600">
                <a:solidFill>
                  <a:srgbClr val="797979"/>
                </a:solidFill>
              </a:defRPr>
            </a:lvl5pPr>
            <a:lvl6pPr marL="0" indent="0">
              <a:spcBef>
                <a:spcPts val="0"/>
              </a:spcBef>
              <a:buNone/>
              <a:defRPr sz="600">
                <a:solidFill>
                  <a:srgbClr val="797979"/>
                </a:solidFill>
              </a:defRPr>
            </a:lvl6pPr>
            <a:lvl7pPr marL="0" indent="0">
              <a:spcBef>
                <a:spcPts val="0"/>
              </a:spcBef>
              <a:buNone/>
              <a:defRPr sz="600">
                <a:solidFill>
                  <a:srgbClr val="797979"/>
                </a:solidFill>
              </a:defRPr>
            </a:lvl7pPr>
            <a:lvl8pPr marL="0" indent="0">
              <a:spcBef>
                <a:spcPts val="0"/>
              </a:spcBef>
              <a:buNone/>
              <a:defRPr sz="600">
                <a:solidFill>
                  <a:srgbClr val="797979"/>
                </a:solidFill>
              </a:defRPr>
            </a:lvl8pPr>
            <a:lvl9pPr marL="0" indent="0">
              <a:spcBef>
                <a:spcPts val="0"/>
              </a:spcBef>
              <a:buNone/>
              <a:defRPr sz="600">
                <a:solidFill>
                  <a:srgbClr val="797979"/>
                </a:solidFill>
              </a:defRPr>
            </a:lvl9pPr>
          </a:lstStyle>
          <a:p>
            <a:pPr lvl="0"/>
            <a:r>
              <a:rPr dirty="0"/>
              <a:t>*Footnote/source info goes here. </a:t>
            </a:r>
          </a:p>
        </p:txBody>
      </p:sp>
      <p:sp>
        <p:nvSpPr>
          <p:cNvPr id="8" name="Slide Number Placeholder 2"/>
          <p:cNvSpPr>
            <a:spLocks noGrp="1"/>
          </p:cNvSpPr>
          <p:nvPr>
            <p:ph type="sldNum" sz="quarter" idx="16"/>
          </p:nvPr>
        </p:nvSpPr>
        <p:spPr/>
        <p:txBody>
          <a:bodyPr/>
          <a:lstStyle>
            <a:lvl1pPr>
              <a:defRPr/>
            </a:lvl1pPr>
          </a:lstStyle>
          <a:p>
            <a:fld id="{82269668-DF5E-4554-BEE1-FE6484930FB7}" type="slidenum">
              <a:rPr/>
              <a:pPr/>
              <a:t>‹#›</a:t>
            </a:fld>
            <a:endParaRPr/>
          </a:p>
        </p:txBody>
      </p:sp>
      <p:sp>
        <p:nvSpPr>
          <p:cNvPr id="2" name="Date Placeholder 1"/>
          <p:cNvSpPr>
            <a:spLocks noGrp="1"/>
          </p:cNvSpPr>
          <p:nvPr>
            <p:ph type="dt" sz="half" idx="37"/>
          </p:nvPr>
        </p:nvSpPr>
        <p:spPr/>
        <p:txBody>
          <a:bodyPr/>
          <a:lstStyle/>
          <a:p>
            <a:r>
              <a:rPr lang="en-US" dirty="0"/>
              <a:t>Date</a:t>
            </a:r>
            <a:endParaRPr dirty="0"/>
          </a:p>
        </p:txBody>
      </p:sp>
      <p:sp>
        <p:nvSpPr>
          <p:cNvPr id="5" name="Footer Placeholder 4"/>
          <p:cNvSpPr>
            <a:spLocks noGrp="1"/>
          </p:cNvSpPr>
          <p:nvPr>
            <p:ph type="ftr" sz="quarter" idx="38"/>
          </p:nvPr>
        </p:nvSpPr>
        <p:spPr/>
        <p:txBody>
          <a:bodyPr/>
          <a:lstStyle/>
          <a:p>
            <a:endParaRPr/>
          </a:p>
        </p:txBody>
      </p:sp>
    </p:spTree>
    <p:extLst>
      <p:ext uri="{BB962C8B-B14F-4D97-AF65-F5344CB8AC3E}">
        <p14:creationId xmlns:p14="http://schemas.microsoft.com/office/powerpoint/2010/main" val="139265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 w Outlines">
    <p:spTree>
      <p:nvGrpSpPr>
        <p:cNvPr id="1" name=""/>
        <p:cNvGrpSpPr/>
        <p:nvPr/>
      </p:nvGrpSpPr>
      <p:grpSpPr>
        <a:xfrm>
          <a:off x="0" y="0"/>
          <a:ext cx="0" cy="0"/>
          <a:chOff x="0" y="0"/>
          <a:chExt cx="0" cy="0"/>
        </a:xfrm>
      </p:grpSpPr>
      <p:grpSp>
        <p:nvGrpSpPr>
          <p:cNvPr id="7" name="Group 6"/>
          <p:cNvGrpSpPr/>
          <p:nvPr/>
        </p:nvGrpSpPr>
        <p:grpSpPr>
          <a:xfrm>
            <a:off x="370390" y="1365813"/>
            <a:ext cx="8437944" cy="4795373"/>
            <a:chOff x="216713" y="1142677"/>
            <a:chExt cx="8642169" cy="5191447"/>
          </a:xfrm>
        </p:grpSpPr>
        <p:sp>
          <p:nvSpPr>
            <p:cNvPr id="8" name="Rectangle 7"/>
            <p:cNvSpPr/>
            <p:nvPr/>
          </p:nvSpPr>
          <p:spPr>
            <a:xfrm>
              <a:off x="314013" y="1142677"/>
              <a:ext cx="8544869" cy="5086672"/>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sp>
          <p:nvSpPr>
            <p:cNvPr id="9" name="Rectangle 8"/>
            <p:cNvSpPr/>
            <p:nvPr/>
          </p:nvSpPr>
          <p:spPr>
            <a:xfrm>
              <a:off x="216713" y="1247452"/>
              <a:ext cx="8544869" cy="5086672"/>
            </a:xfrm>
            <a:prstGeom prst="rect">
              <a:avLst/>
            </a:prstGeom>
            <a:no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grpSp>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802599" y="1734232"/>
            <a:ext cx="7538803" cy="4058534"/>
          </a:xfrm>
        </p:spPr>
        <p:txBody>
          <a:body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1781596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Graphics">
    <p:spTree>
      <p:nvGrpSpPr>
        <p:cNvPr id="1" name=""/>
        <p:cNvGrpSpPr/>
        <p:nvPr/>
      </p:nvGrpSpPr>
      <p:grpSpPr>
        <a:xfrm>
          <a:off x="0" y="0"/>
          <a:ext cx="0" cy="0"/>
          <a:chOff x="0" y="0"/>
          <a:chExt cx="0" cy="0"/>
        </a:xfrm>
      </p:grpSpPr>
      <p:sp>
        <p:nvSpPr>
          <p:cNvPr id="13" name="Rectangle 12"/>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30" name="Rectangle 29"/>
          <p:cNvSpPr/>
          <p:nvPr/>
        </p:nvSpPr>
        <p:spPr>
          <a:xfrm>
            <a:off x="442713" y="1388175"/>
            <a:ext cx="3910013" cy="47459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794330" y="1380680"/>
            <a:ext cx="3910013" cy="47534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t>Click to edit Master title style</a:t>
            </a:r>
          </a:p>
        </p:txBody>
      </p:sp>
      <p:sp>
        <p:nvSpPr>
          <p:cNvPr id="9" name="Content Placeholder 8"/>
          <p:cNvSpPr>
            <a:spLocks noGrp="1"/>
          </p:cNvSpPr>
          <p:nvPr>
            <p:ph sz="quarter" idx="13"/>
          </p:nvPr>
        </p:nvSpPr>
        <p:spPr>
          <a:xfrm>
            <a:off x="545107" y="1524000"/>
            <a:ext cx="3705225" cy="4474274"/>
          </a:xfrm>
        </p:spPr>
        <p:txBody>
          <a:bodyPr/>
          <a:lstStyle/>
          <a:p>
            <a:pPr lvl="0"/>
            <a:r>
              <a:t>Edit Master text styles</a:t>
            </a:r>
          </a:p>
          <a:p>
            <a:pPr lvl="1"/>
            <a:r>
              <a:t>Second level</a:t>
            </a:r>
          </a:p>
          <a:p>
            <a:pPr lvl="2"/>
            <a:r>
              <a:t>Third level</a:t>
            </a:r>
          </a:p>
          <a:p>
            <a:pPr lvl="3"/>
            <a:r>
              <a:t>Fourth level</a:t>
            </a:r>
          </a:p>
          <a:p>
            <a:pPr lvl="4"/>
            <a:r>
              <a:t>Fifth level</a:t>
            </a:r>
          </a:p>
        </p:txBody>
      </p:sp>
      <p:sp>
        <p:nvSpPr>
          <p:cNvPr id="15" name="Content Placeholder 8"/>
          <p:cNvSpPr>
            <a:spLocks noGrp="1"/>
          </p:cNvSpPr>
          <p:nvPr>
            <p:ph sz="quarter" idx="14"/>
          </p:nvPr>
        </p:nvSpPr>
        <p:spPr>
          <a:xfrm>
            <a:off x="4905375" y="1526237"/>
            <a:ext cx="3705225" cy="4474274"/>
          </a:xfrm>
        </p:spPr>
        <p:txBody>
          <a:bodyPr/>
          <a:lstStyle/>
          <a:p>
            <a:pPr lvl="0"/>
            <a:r>
              <a:t>Edit Master text styles</a:t>
            </a:r>
          </a:p>
          <a:p>
            <a:pPr lvl="1"/>
            <a:r>
              <a:t>Second level</a:t>
            </a:r>
          </a:p>
          <a:p>
            <a:pPr lvl="2"/>
            <a:r>
              <a:t>Third level</a:t>
            </a:r>
          </a:p>
          <a:p>
            <a:pPr lvl="3"/>
            <a:r>
              <a:t>Fourth level</a:t>
            </a:r>
          </a:p>
          <a:p>
            <a:pPr lvl="4"/>
            <a:r>
              <a:t>Fifth level</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969756715"/>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Text Boxes">
    <p:spTree>
      <p:nvGrpSpPr>
        <p:cNvPr id="1" name=""/>
        <p:cNvGrpSpPr/>
        <p:nvPr/>
      </p:nvGrpSpPr>
      <p:grpSpPr>
        <a:xfrm>
          <a:off x="0" y="0"/>
          <a:ext cx="0" cy="0"/>
          <a:chOff x="0" y="0"/>
          <a:chExt cx="0" cy="0"/>
        </a:xfrm>
      </p:grpSpPr>
      <p:sp>
        <p:nvSpPr>
          <p:cNvPr id="9" name="Rectangle 8"/>
          <p:cNvSpPr/>
          <p:nvPr/>
        </p:nvSpPr>
        <p:spPr>
          <a:xfrm>
            <a:off x="1054935" y="1828800"/>
            <a:ext cx="3273552" cy="3619500"/>
          </a:xfrm>
          <a:prstGeom prst="rect">
            <a:avLst/>
          </a:prstGeom>
          <a:solidFill>
            <a:srgbClr val="FFFFF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822264" y="1828800"/>
            <a:ext cx="3273552" cy="3619500"/>
          </a:xfrm>
          <a:prstGeom prst="rect">
            <a:avLst/>
          </a:prstGeom>
          <a:solidFill>
            <a:srgbClr val="FFFFF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t>Click to edit Master title style</a:t>
            </a:r>
          </a:p>
        </p:txBody>
      </p:sp>
      <p:sp>
        <p:nvSpPr>
          <p:cNvPr id="16" name="Text Placeholder 13"/>
          <p:cNvSpPr>
            <a:spLocks noGrp="1"/>
          </p:cNvSpPr>
          <p:nvPr>
            <p:ph type="body" sz="quarter" idx="14" hasCustomPrompt="1"/>
          </p:nvPr>
        </p:nvSpPr>
        <p:spPr>
          <a:xfrm>
            <a:off x="1548711" y="2056792"/>
            <a:ext cx="2286000"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5" name="Media Placeholder 2"/>
          <p:cNvSpPr>
            <a:spLocks noGrp="1"/>
          </p:cNvSpPr>
          <p:nvPr>
            <p:ph type="media" sz="quarter" idx="31" hasCustomPrompt="1"/>
          </p:nvPr>
        </p:nvSpPr>
        <p:spPr>
          <a:xfrm>
            <a:off x="1548711" y="3611118"/>
            <a:ext cx="2286000" cy="9144"/>
          </a:xfrm>
          <a:prstGeom prst="rect">
            <a:avLst/>
          </a:prstGeom>
          <a:solidFill>
            <a:srgbClr val="FF6600"/>
          </a:solidFill>
        </p:spPr>
        <p:txBody>
          <a:bodyPr/>
          <a:lstStyle>
            <a:lvl1pPr marL="0" indent="0">
              <a:buNone/>
              <a:defRPr/>
            </a:lvl1pPr>
          </a:lstStyle>
          <a:p>
            <a:r>
              <a:t> </a:t>
            </a:r>
          </a:p>
        </p:txBody>
      </p:sp>
      <p:sp>
        <p:nvSpPr>
          <p:cNvPr id="39" name="Text Placeholder 13"/>
          <p:cNvSpPr>
            <a:spLocks noGrp="1"/>
          </p:cNvSpPr>
          <p:nvPr>
            <p:ph type="body" sz="quarter" idx="35" hasCustomPrompt="1"/>
          </p:nvPr>
        </p:nvSpPr>
        <p:spPr>
          <a:xfrm>
            <a:off x="1548711" y="3980842"/>
            <a:ext cx="2286000"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40" name="Text Placeholder 13"/>
          <p:cNvSpPr>
            <a:spLocks noGrp="1"/>
          </p:cNvSpPr>
          <p:nvPr>
            <p:ph type="body" sz="quarter" idx="36" hasCustomPrompt="1"/>
          </p:nvPr>
        </p:nvSpPr>
        <p:spPr>
          <a:xfrm>
            <a:off x="5316039" y="2056792"/>
            <a:ext cx="2286000"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8" name="Media Placeholder 2"/>
          <p:cNvSpPr>
            <a:spLocks noGrp="1"/>
          </p:cNvSpPr>
          <p:nvPr>
            <p:ph type="media" sz="quarter" idx="34" hasCustomPrompt="1"/>
          </p:nvPr>
        </p:nvSpPr>
        <p:spPr>
          <a:xfrm>
            <a:off x="5316040" y="3611118"/>
            <a:ext cx="2286000" cy="9144"/>
          </a:xfrm>
          <a:prstGeom prst="rect">
            <a:avLst/>
          </a:prstGeom>
          <a:solidFill>
            <a:srgbClr val="FF6600"/>
          </a:solidFill>
        </p:spPr>
        <p:txBody>
          <a:bodyPr/>
          <a:lstStyle>
            <a:lvl1pPr marL="0" indent="0">
              <a:buNone/>
              <a:defRPr/>
            </a:lvl1pPr>
          </a:lstStyle>
          <a:p>
            <a:r>
              <a:t> </a:t>
            </a:r>
          </a:p>
        </p:txBody>
      </p:sp>
      <p:sp>
        <p:nvSpPr>
          <p:cNvPr id="41" name="Text Placeholder 13"/>
          <p:cNvSpPr>
            <a:spLocks noGrp="1"/>
          </p:cNvSpPr>
          <p:nvPr>
            <p:ph type="body" sz="quarter" idx="37" hasCustomPrompt="1"/>
          </p:nvPr>
        </p:nvSpPr>
        <p:spPr>
          <a:xfrm>
            <a:off x="5316039" y="3980842"/>
            <a:ext cx="2286000"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575061614"/>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2075" y="2663408"/>
            <a:ext cx="5192024" cy="1041064"/>
          </a:xfrm>
        </p:spPr>
        <p:txBody>
          <a:bodyPr anchor="ctr">
            <a:noAutofit/>
          </a:bodyPr>
          <a:lstStyle>
            <a:lvl1pPr>
              <a:defRPr sz="3200"/>
            </a:lvl1pPr>
          </a:lstStyle>
          <a:p>
            <a:r>
              <a:rPr dirty="0"/>
              <a:t>Section Divider Slide</a:t>
            </a:r>
            <a:br>
              <a:rPr dirty="0"/>
            </a:br>
            <a:r>
              <a:rPr dirty="0"/>
              <a:t>(32 </a:t>
            </a:r>
            <a:r>
              <a:rPr dirty="0" err="1"/>
              <a:t>pt</a:t>
            </a:r>
            <a:r>
              <a:rPr dirty="0"/>
              <a: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6" name="Straight Connector 5"/>
          <p:cNvCxnSpPr/>
          <p:nvPr/>
        </p:nvCxnSpPr>
        <p:spPr>
          <a:xfrm>
            <a:off x="928155" y="2343150"/>
            <a:ext cx="0" cy="1743075"/>
          </a:xfrm>
          <a:prstGeom prst="line">
            <a:avLst/>
          </a:prstGeom>
          <a:ln w="12700">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361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Interlocking Text Columns">
    <p:spTree>
      <p:nvGrpSpPr>
        <p:cNvPr id="1" name=""/>
        <p:cNvGrpSpPr/>
        <p:nvPr/>
      </p:nvGrpSpPr>
      <p:grpSpPr>
        <a:xfrm>
          <a:off x="0" y="0"/>
          <a:ext cx="0" cy="0"/>
          <a:chOff x="0" y="0"/>
          <a:chExt cx="0" cy="0"/>
        </a:xfrm>
      </p:grpSpPr>
      <p:sp>
        <p:nvSpPr>
          <p:cNvPr id="27" name="Rectangle 26"/>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30" name="Text Placeholder 13"/>
          <p:cNvSpPr>
            <a:spLocks noGrp="1"/>
          </p:cNvSpPr>
          <p:nvPr>
            <p:ph type="body" sz="quarter" idx="14" hasCustomPrompt="1"/>
          </p:nvPr>
        </p:nvSpPr>
        <p:spPr>
          <a:xfrm>
            <a:off x="526285" y="1688162"/>
            <a:ext cx="3057580" cy="901676"/>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 text</a:t>
            </a:r>
          </a:p>
        </p:txBody>
      </p:sp>
      <p:sp>
        <p:nvSpPr>
          <p:cNvPr id="8" name="Text Placeholder 7"/>
          <p:cNvSpPr>
            <a:spLocks noGrp="1"/>
          </p:cNvSpPr>
          <p:nvPr>
            <p:ph type="body" sz="quarter" idx="49"/>
          </p:nvPr>
        </p:nvSpPr>
        <p:spPr>
          <a:xfrm>
            <a:off x="989013" y="2364437"/>
            <a:ext cx="3084512" cy="3248025"/>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solidFill>
                  <a:srgbClr val="000000"/>
                </a:solidFill>
              </a:defRPr>
            </a:lvl4pPr>
            <a:lvl5pPr marL="1463040" indent="-182880">
              <a:defRPr sz="1100">
                <a:solidFill>
                  <a:srgbClr val="000000"/>
                </a:solidFill>
              </a:defRPr>
            </a:lvl5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31" name="Text Placeholder 13"/>
          <p:cNvSpPr>
            <a:spLocks noGrp="1"/>
          </p:cNvSpPr>
          <p:nvPr>
            <p:ph type="body" sz="quarter" idx="48" hasCustomPrompt="1"/>
          </p:nvPr>
        </p:nvSpPr>
        <p:spPr>
          <a:xfrm>
            <a:off x="5059109" y="1688162"/>
            <a:ext cx="3057580" cy="901676"/>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 text</a:t>
            </a:r>
          </a:p>
        </p:txBody>
      </p:sp>
      <p:sp>
        <p:nvSpPr>
          <p:cNvPr id="35" name="Text Placeholder 7"/>
          <p:cNvSpPr>
            <a:spLocks noGrp="1"/>
          </p:cNvSpPr>
          <p:nvPr>
            <p:ph type="body" sz="quarter" idx="50"/>
          </p:nvPr>
        </p:nvSpPr>
        <p:spPr>
          <a:xfrm>
            <a:off x="5521612" y="2364437"/>
            <a:ext cx="3084512" cy="3248025"/>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solidFill>
                  <a:srgbClr val="000000"/>
                </a:solidFill>
              </a:defRPr>
            </a:lvl4pPr>
            <a:lvl5pPr marL="1463040" indent="-182880">
              <a:defRPr sz="1100">
                <a:solidFill>
                  <a:srgbClr val="000000"/>
                </a:solidFill>
              </a:defRPr>
            </a:lvl5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715611071"/>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Interlocking Text Columns">
    <p:spTree>
      <p:nvGrpSpPr>
        <p:cNvPr id="1" name=""/>
        <p:cNvGrpSpPr/>
        <p:nvPr/>
      </p:nvGrpSpPr>
      <p:grpSpPr>
        <a:xfrm>
          <a:off x="0" y="0"/>
          <a:ext cx="0" cy="0"/>
          <a:chOff x="0" y="0"/>
          <a:chExt cx="0" cy="0"/>
        </a:xfrm>
      </p:grpSpPr>
      <p:sp>
        <p:nvSpPr>
          <p:cNvPr id="35" name="Rectangle 34"/>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41" name="Text Placeholder 13"/>
          <p:cNvSpPr>
            <a:spLocks noGrp="1"/>
          </p:cNvSpPr>
          <p:nvPr>
            <p:ph type="body" sz="quarter" idx="14" hasCustomPrompt="1"/>
          </p:nvPr>
        </p:nvSpPr>
        <p:spPr>
          <a:xfrm>
            <a:off x="263871" y="1688162"/>
            <a:ext cx="2235363"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 text</a:t>
            </a:r>
          </a:p>
        </p:txBody>
      </p:sp>
      <p:sp>
        <p:nvSpPr>
          <p:cNvPr id="36" name="Text Placeholder 7"/>
          <p:cNvSpPr>
            <a:spLocks noGrp="1"/>
          </p:cNvSpPr>
          <p:nvPr>
            <p:ph type="body" sz="quarter" idx="50"/>
          </p:nvPr>
        </p:nvSpPr>
        <p:spPr>
          <a:xfrm>
            <a:off x="602416" y="2428195"/>
            <a:ext cx="2258351"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solidFill>
                  <a:srgbClr val="000000"/>
                </a:solidFill>
              </a:defRPr>
            </a:lvl4pPr>
            <a:lvl5pPr marL="1463040" indent="-182880">
              <a:defRPr sz="1100">
                <a:solidFill>
                  <a:srgbClr val="000000"/>
                </a:solidFill>
              </a:defRPr>
            </a:lvl5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42" name="Text Placeholder 13"/>
          <p:cNvSpPr>
            <a:spLocks noGrp="1"/>
          </p:cNvSpPr>
          <p:nvPr>
            <p:ph type="body" sz="quarter" idx="53" hasCustomPrompt="1"/>
          </p:nvPr>
        </p:nvSpPr>
        <p:spPr>
          <a:xfrm>
            <a:off x="3272139" y="1688162"/>
            <a:ext cx="2235363"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 text</a:t>
            </a:r>
          </a:p>
        </p:txBody>
      </p:sp>
      <p:sp>
        <p:nvSpPr>
          <p:cNvPr id="39" name="Text Placeholder 7"/>
          <p:cNvSpPr>
            <a:spLocks noGrp="1"/>
          </p:cNvSpPr>
          <p:nvPr>
            <p:ph type="body" sz="quarter" idx="51"/>
          </p:nvPr>
        </p:nvSpPr>
        <p:spPr>
          <a:xfrm>
            <a:off x="3610683" y="2428195"/>
            <a:ext cx="2258351"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solidFill>
                  <a:srgbClr val="000000"/>
                </a:solidFill>
              </a:defRPr>
            </a:lvl4pPr>
            <a:lvl5pPr marL="1463040" indent="-182880">
              <a:defRPr sz="1100">
                <a:solidFill>
                  <a:srgbClr val="000000"/>
                </a:solidFill>
              </a:defRPr>
            </a:lvl5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44" name="Text Placeholder 13"/>
          <p:cNvSpPr>
            <a:spLocks noGrp="1"/>
          </p:cNvSpPr>
          <p:nvPr>
            <p:ph type="body" sz="quarter" idx="54" hasCustomPrompt="1"/>
          </p:nvPr>
        </p:nvSpPr>
        <p:spPr>
          <a:xfrm>
            <a:off x="6280404" y="1688162"/>
            <a:ext cx="2235363"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 text</a:t>
            </a:r>
          </a:p>
        </p:txBody>
      </p:sp>
      <p:sp>
        <p:nvSpPr>
          <p:cNvPr id="40" name="Text Placeholder 7"/>
          <p:cNvSpPr>
            <a:spLocks noGrp="1"/>
          </p:cNvSpPr>
          <p:nvPr>
            <p:ph type="body" sz="quarter" idx="52"/>
          </p:nvPr>
        </p:nvSpPr>
        <p:spPr>
          <a:xfrm>
            <a:off x="6618949" y="2428195"/>
            <a:ext cx="2258351"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solidFill>
                  <a:srgbClr val="000000"/>
                </a:solidFill>
              </a:defRPr>
            </a:lvl4pPr>
            <a:lvl5pPr marL="1463040" indent="-182880">
              <a:defRPr sz="1100">
                <a:solidFill>
                  <a:srgbClr val="000000"/>
                </a:solidFill>
              </a:defRPr>
            </a:lvl5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933351779"/>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Interlocking Text Columns">
    <p:spTree>
      <p:nvGrpSpPr>
        <p:cNvPr id="1" name=""/>
        <p:cNvGrpSpPr/>
        <p:nvPr/>
      </p:nvGrpSpPr>
      <p:grpSpPr>
        <a:xfrm>
          <a:off x="0" y="0"/>
          <a:ext cx="0" cy="0"/>
          <a:chOff x="0" y="0"/>
          <a:chExt cx="0" cy="0"/>
        </a:xfrm>
      </p:grpSpPr>
      <p:sp>
        <p:nvSpPr>
          <p:cNvPr id="43" name="Rectangle 42"/>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45" name="Text Placeholder 13"/>
          <p:cNvSpPr>
            <a:spLocks noGrp="1"/>
          </p:cNvSpPr>
          <p:nvPr>
            <p:ph type="body" sz="quarter" idx="53" hasCustomPrompt="1"/>
          </p:nvPr>
        </p:nvSpPr>
        <p:spPr>
          <a:xfrm>
            <a:off x="263872" y="1688162"/>
            <a:ext cx="1737526"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a:t>
            </a:r>
          </a:p>
        </p:txBody>
      </p:sp>
      <p:sp>
        <p:nvSpPr>
          <p:cNvPr id="73" name="Text Placeholder 7"/>
          <p:cNvSpPr>
            <a:spLocks noGrp="1"/>
          </p:cNvSpPr>
          <p:nvPr>
            <p:ph type="body" sz="quarter" idx="50"/>
          </p:nvPr>
        </p:nvSpPr>
        <p:spPr bwMode="white">
          <a:xfrm>
            <a:off x="527020" y="2428195"/>
            <a:ext cx="1755395"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lvl4pPr>
            <a:lvl5pPr marL="1463040" indent="-182880">
              <a:defRPr sz="1100"/>
            </a:lvl5pPr>
          </a:lstStyle>
          <a:p>
            <a:pPr lvl="0"/>
            <a:r>
              <a:rPr dirty="0"/>
              <a:t>Edit Master text styles</a:t>
            </a:r>
          </a:p>
          <a:p>
            <a:pPr lvl="1"/>
            <a:r>
              <a:rPr dirty="0"/>
              <a:t>Second level</a:t>
            </a:r>
          </a:p>
          <a:p>
            <a:pPr lvl="2"/>
            <a:r>
              <a:rPr dirty="0"/>
              <a:t>Third level</a:t>
            </a:r>
          </a:p>
        </p:txBody>
      </p:sp>
      <p:sp>
        <p:nvSpPr>
          <p:cNvPr id="75" name="Text Placeholder 13"/>
          <p:cNvSpPr>
            <a:spLocks noGrp="1"/>
          </p:cNvSpPr>
          <p:nvPr>
            <p:ph type="body" sz="quarter" idx="54" hasCustomPrompt="1"/>
          </p:nvPr>
        </p:nvSpPr>
        <p:spPr>
          <a:xfrm>
            <a:off x="2461271" y="1688162"/>
            <a:ext cx="1737526"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a:t>
            </a:r>
          </a:p>
        </p:txBody>
      </p:sp>
      <p:sp>
        <p:nvSpPr>
          <p:cNvPr id="78" name="Text Placeholder 7"/>
          <p:cNvSpPr>
            <a:spLocks noGrp="1"/>
          </p:cNvSpPr>
          <p:nvPr>
            <p:ph type="body" sz="quarter" idx="57"/>
          </p:nvPr>
        </p:nvSpPr>
        <p:spPr bwMode="white">
          <a:xfrm>
            <a:off x="2724419" y="2428195"/>
            <a:ext cx="1755395"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lvl4pPr>
            <a:lvl5pPr marL="1463040" indent="-182880">
              <a:defRPr sz="1100"/>
            </a:lvl5pPr>
          </a:lstStyle>
          <a:p>
            <a:pPr lvl="0"/>
            <a:r>
              <a:rPr dirty="0"/>
              <a:t>Edit Master text styles</a:t>
            </a:r>
          </a:p>
          <a:p>
            <a:pPr lvl="1"/>
            <a:r>
              <a:rPr dirty="0"/>
              <a:t>Second level</a:t>
            </a:r>
          </a:p>
          <a:p>
            <a:pPr lvl="2"/>
            <a:r>
              <a:rPr dirty="0"/>
              <a:t>Third level</a:t>
            </a:r>
          </a:p>
        </p:txBody>
      </p:sp>
      <p:sp>
        <p:nvSpPr>
          <p:cNvPr id="76" name="Text Placeholder 13"/>
          <p:cNvSpPr>
            <a:spLocks noGrp="1"/>
          </p:cNvSpPr>
          <p:nvPr>
            <p:ph type="body" sz="quarter" idx="55" hasCustomPrompt="1"/>
          </p:nvPr>
        </p:nvSpPr>
        <p:spPr>
          <a:xfrm>
            <a:off x="4658670" y="1688162"/>
            <a:ext cx="1737526"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a:t>
            </a:r>
          </a:p>
        </p:txBody>
      </p:sp>
      <p:sp>
        <p:nvSpPr>
          <p:cNvPr id="79" name="Text Placeholder 7"/>
          <p:cNvSpPr>
            <a:spLocks noGrp="1"/>
          </p:cNvSpPr>
          <p:nvPr>
            <p:ph type="body" sz="quarter" idx="58"/>
          </p:nvPr>
        </p:nvSpPr>
        <p:spPr bwMode="white">
          <a:xfrm>
            <a:off x="4921818" y="2428195"/>
            <a:ext cx="1755395"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lvl4pPr>
            <a:lvl5pPr marL="1463040" indent="-182880">
              <a:defRPr sz="1100"/>
            </a:lvl5pPr>
          </a:lstStyle>
          <a:p>
            <a:pPr lvl="0"/>
            <a:r>
              <a:rPr dirty="0"/>
              <a:t>Edit Master text styles</a:t>
            </a:r>
          </a:p>
          <a:p>
            <a:pPr lvl="1"/>
            <a:r>
              <a:rPr dirty="0"/>
              <a:t>Second level</a:t>
            </a:r>
          </a:p>
          <a:p>
            <a:pPr lvl="2"/>
            <a:r>
              <a:rPr dirty="0"/>
              <a:t>Third level</a:t>
            </a:r>
          </a:p>
        </p:txBody>
      </p:sp>
      <p:sp>
        <p:nvSpPr>
          <p:cNvPr id="81" name="Text Placeholder 13"/>
          <p:cNvSpPr>
            <a:spLocks noGrp="1"/>
          </p:cNvSpPr>
          <p:nvPr>
            <p:ph type="body" sz="quarter" idx="60" hasCustomPrompt="1"/>
          </p:nvPr>
        </p:nvSpPr>
        <p:spPr>
          <a:xfrm>
            <a:off x="6899223" y="1688162"/>
            <a:ext cx="1737526" cy="977670"/>
          </a:xfrm>
          <a:solidFill>
            <a:srgbClr val="FF6600"/>
          </a:solidFill>
        </p:spPr>
        <p:txBody>
          <a:bodyPr lIns="201168" tIns="91440" rIns="201168" bIns="182880"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Header</a:t>
            </a:r>
          </a:p>
        </p:txBody>
      </p:sp>
      <p:sp>
        <p:nvSpPr>
          <p:cNvPr id="80" name="Text Placeholder 7"/>
          <p:cNvSpPr>
            <a:spLocks noGrp="1"/>
          </p:cNvSpPr>
          <p:nvPr>
            <p:ph type="body" sz="quarter" idx="59"/>
          </p:nvPr>
        </p:nvSpPr>
        <p:spPr bwMode="white">
          <a:xfrm>
            <a:off x="7119219" y="2428195"/>
            <a:ext cx="1755395" cy="3248692"/>
          </a:xfrm>
          <a:solidFill>
            <a:srgbClr val="FFFFFF"/>
          </a:solidFill>
          <a:ln>
            <a:noFill/>
          </a:ln>
        </p:spPr>
        <p:txBody>
          <a:bodyPr lIns="91440" tIns="365760" anchor="t" anchorCtr="1">
            <a:noAutofit/>
          </a:bodyPr>
          <a:lstStyle>
            <a:lvl1pPr marL="182880" indent="-182880">
              <a:defRPr sz="1600">
                <a:solidFill>
                  <a:srgbClr val="000000"/>
                </a:solidFill>
              </a:defRPr>
            </a:lvl1pPr>
            <a:lvl2pPr marL="463550" indent="-228600">
              <a:defRPr sz="1400">
                <a:solidFill>
                  <a:srgbClr val="000000"/>
                </a:solidFill>
              </a:defRPr>
            </a:lvl2pPr>
            <a:lvl3pPr marL="682625" indent="-182563">
              <a:defRPr sz="1200">
                <a:solidFill>
                  <a:srgbClr val="000000"/>
                </a:solidFill>
              </a:defRPr>
            </a:lvl3pPr>
            <a:lvl4pPr marL="1143000" indent="-182880">
              <a:defRPr sz="1100"/>
            </a:lvl4pPr>
            <a:lvl5pPr marL="1463040" indent="-182880">
              <a:defRPr sz="1100"/>
            </a:lvl5pPr>
          </a:lstStyle>
          <a:p>
            <a:pPr lvl="0"/>
            <a:r>
              <a:rPr dirty="0"/>
              <a:t>Edit Master text styles</a:t>
            </a:r>
          </a:p>
          <a:p>
            <a:pPr lvl="1"/>
            <a:r>
              <a:rPr dirty="0"/>
              <a:t>Second level</a:t>
            </a:r>
          </a:p>
          <a:p>
            <a:pPr lvl="2"/>
            <a:r>
              <a:rPr dirty="0"/>
              <a:t>Third level</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408060944"/>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Text Columns">
    <p:spTree>
      <p:nvGrpSpPr>
        <p:cNvPr id="1" name=""/>
        <p:cNvGrpSpPr/>
        <p:nvPr/>
      </p:nvGrpSpPr>
      <p:grpSpPr>
        <a:xfrm>
          <a:off x="0" y="0"/>
          <a:ext cx="0" cy="0"/>
          <a:chOff x="0" y="0"/>
          <a:chExt cx="0" cy="0"/>
        </a:xfrm>
      </p:grpSpPr>
      <p:sp>
        <p:nvSpPr>
          <p:cNvPr id="38" name="Rectangle 37"/>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30" name="Rectangle 29"/>
          <p:cNvSpPr/>
          <p:nvPr/>
        </p:nvSpPr>
        <p:spPr>
          <a:xfrm>
            <a:off x="380999" y="1815338"/>
            <a:ext cx="2194560" cy="6295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mn-lt"/>
            </a:endParaRPr>
          </a:p>
        </p:txBody>
      </p:sp>
      <p:sp>
        <p:nvSpPr>
          <p:cNvPr id="36" name="Rectangle 35"/>
          <p:cNvSpPr/>
          <p:nvPr/>
        </p:nvSpPr>
        <p:spPr>
          <a:xfrm>
            <a:off x="3285561" y="1834007"/>
            <a:ext cx="2194560" cy="6295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latin typeface="+mn-lt"/>
            </a:endParaRPr>
          </a:p>
        </p:txBody>
      </p:sp>
      <p:sp>
        <p:nvSpPr>
          <p:cNvPr id="31" name="Rectangle 30"/>
          <p:cNvSpPr/>
          <p:nvPr/>
        </p:nvSpPr>
        <p:spPr>
          <a:xfrm>
            <a:off x="6171101" y="1824863"/>
            <a:ext cx="2194560" cy="62958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latin typeface="+mn-lt"/>
            </a:endParaRPr>
          </a:p>
        </p:txBody>
      </p:sp>
      <p:sp>
        <p:nvSpPr>
          <p:cNvPr id="9" name="Rectangle 8"/>
          <p:cNvSpPr/>
          <p:nvPr/>
        </p:nvSpPr>
        <p:spPr bwMode="white">
          <a:xfrm>
            <a:off x="621804" y="2380768"/>
            <a:ext cx="2359337" cy="3527878"/>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white">
          <a:xfrm>
            <a:off x="3517163" y="2380769"/>
            <a:ext cx="2359337" cy="3527878"/>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3" name="Rectangle 42"/>
          <p:cNvSpPr/>
          <p:nvPr/>
        </p:nvSpPr>
        <p:spPr bwMode="white">
          <a:xfrm>
            <a:off x="6327893" y="2380769"/>
            <a:ext cx="2359337" cy="3527878"/>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t>Click to edit Master title style</a:t>
            </a:r>
          </a:p>
        </p:txBody>
      </p:sp>
      <p:sp>
        <p:nvSpPr>
          <p:cNvPr id="29" name="Text Placeholder 13"/>
          <p:cNvSpPr>
            <a:spLocks noGrp="1"/>
          </p:cNvSpPr>
          <p:nvPr>
            <p:ph type="body" sz="quarter" idx="42" hasCustomPrompt="1"/>
          </p:nvPr>
        </p:nvSpPr>
        <p:spPr bwMode="white">
          <a:xfrm>
            <a:off x="430913" y="1914685"/>
            <a:ext cx="2144645" cy="430887"/>
          </a:xfrm>
        </p:spPr>
        <p:txBody>
          <a:bodyPr anchor="ctr">
            <a:noAutofit/>
          </a:bodyPr>
          <a:lstStyle>
            <a:lvl1pPr marL="0" indent="0">
              <a:lnSpc>
                <a:spcPct val="100000"/>
              </a:lnSpc>
              <a:spcBef>
                <a:spcPts val="0"/>
              </a:spcBef>
              <a:buNone/>
              <a:defRPr sz="2200">
                <a:solidFill>
                  <a:srgbClr val="FFFFFF"/>
                </a:solidFill>
              </a:defRPr>
            </a:lvl1pPr>
            <a:lvl2pPr marL="0" indent="0">
              <a:lnSpc>
                <a:spcPct val="100000"/>
              </a:lnSpc>
              <a:spcBef>
                <a:spcPts val="0"/>
              </a:spcBef>
              <a:buNone/>
              <a:defRPr sz="2200">
                <a:solidFill>
                  <a:srgbClr val="FFFFFF"/>
                </a:solidFill>
              </a:defRPr>
            </a:lvl2pPr>
            <a:lvl3pPr marL="0" indent="0">
              <a:lnSpc>
                <a:spcPct val="100000"/>
              </a:lnSpc>
              <a:spcBef>
                <a:spcPts val="0"/>
              </a:spcBef>
              <a:buNone/>
              <a:defRPr sz="2200">
                <a:solidFill>
                  <a:srgbClr val="FFFFFF"/>
                </a:solidFill>
              </a:defRPr>
            </a:lvl3pPr>
            <a:lvl4pPr marL="0" indent="0">
              <a:lnSpc>
                <a:spcPct val="100000"/>
              </a:lnSpc>
              <a:spcBef>
                <a:spcPts val="0"/>
              </a:spcBef>
              <a:buNone/>
              <a:defRPr sz="2200">
                <a:solidFill>
                  <a:srgbClr val="FFFFFF"/>
                </a:solidFill>
              </a:defRPr>
            </a:lvl4pPr>
            <a:lvl5pPr marL="0" indent="0">
              <a:lnSpc>
                <a:spcPct val="100000"/>
              </a:lnSpc>
              <a:spcBef>
                <a:spcPts val="0"/>
              </a:spcBef>
              <a:buNone/>
              <a:defRPr sz="2200">
                <a:solidFill>
                  <a:srgbClr val="FFFFFF"/>
                </a:solidFill>
              </a:defRPr>
            </a:lvl5pPr>
            <a:lvl6pPr marL="0" indent="0">
              <a:lnSpc>
                <a:spcPct val="100000"/>
              </a:lnSpc>
              <a:spcBef>
                <a:spcPts val="0"/>
              </a:spcBef>
              <a:buNone/>
              <a:defRPr sz="2200">
                <a:solidFill>
                  <a:srgbClr val="FFFFFF"/>
                </a:solidFill>
              </a:defRPr>
            </a:lvl6pPr>
            <a:lvl7pPr marL="0" indent="0">
              <a:lnSpc>
                <a:spcPct val="100000"/>
              </a:lnSpc>
              <a:spcBef>
                <a:spcPts val="0"/>
              </a:spcBef>
              <a:buNone/>
              <a:defRPr sz="2200">
                <a:solidFill>
                  <a:srgbClr val="FFFFFF"/>
                </a:solidFill>
              </a:defRPr>
            </a:lvl7pPr>
            <a:lvl8pPr marL="0" indent="0">
              <a:lnSpc>
                <a:spcPct val="100000"/>
              </a:lnSpc>
              <a:spcBef>
                <a:spcPts val="0"/>
              </a:spcBef>
              <a:buNone/>
              <a:defRPr sz="2200">
                <a:solidFill>
                  <a:srgbClr val="FFFFFF"/>
                </a:solidFill>
              </a:defRPr>
            </a:lvl8pPr>
            <a:lvl9pPr marL="0" indent="0">
              <a:lnSpc>
                <a:spcPct val="100000"/>
              </a:lnSpc>
              <a:spcBef>
                <a:spcPts val="0"/>
              </a:spcBef>
              <a:buNone/>
              <a:defRPr sz="2200">
                <a:solidFill>
                  <a:srgbClr val="FFFFFF"/>
                </a:solidFill>
              </a:defRPr>
            </a:lvl9pPr>
          </a:lstStyle>
          <a:p>
            <a:pPr lvl="0"/>
            <a:r>
              <a:t>Header text</a:t>
            </a:r>
          </a:p>
        </p:txBody>
      </p:sp>
      <p:sp>
        <p:nvSpPr>
          <p:cNvPr id="16" name="Text Placeholder 13"/>
          <p:cNvSpPr>
            <a:spLocks noGrp="1"/>
          </p:cNvSpPr>
          <p:nvPr>
            <p:ph type="body" sz="quarter" idx="14" hasCustomPrompt="1"/>
          </p:nvPr>
        </p:nvSpPr>
        <p:spPr>
          <a:xfrm>
            <a:off x="621896" y="2570865"/>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5" name="Media Placeholder 2"/>
          <p:cNvSpPr>
            <a:spLocks noGrp="1"/>
          </p:cNvSpPr>
          <p:nvPr>
            <p:ph type="media" sz="quarter" idx="31" hasCustomPrompt="1"/>
          </p:nvPr>
        </p:nvSpPr>
        <p:spPr>
          <a:xfrm>
            <a:off x="795632" y="3964187"/>
            <a:ext cx="2011680" cy="9144"/>
          </a:xfrm>
          <a:prstGeom prst="rect">
            <a:avLst/>
          </a:prstGeom>
          <a:solidFill>
            <a:srgbClr val="FF6600"/>
          </a:solidFill>
        </p:spPr>
        <p:txBody>
          <a:bodyPr/>
          <a:lstStyle>
            <a:lvl1pPr marL="0" indent="0">
              <a:buNone/>
              <a:defRPr/>
            </a:lvl1pPr>
          </a:lstStyle>
          <a:p>
            <a:r>
              <a:t> </a:t>
            </a:r>
          </a:p>
        </p:txBody>
      </p:sp>
      <p:sp>
        <p:nvSpPr>
          <p:cNvPr id="39" name="Text Placeholder 13"/>
          <p:cNvSpPr>
            <a:spLocks noGrp="1"/>
          </p:cNvSpPr>
          <p:nvPr>
            <p:ph type="body" sz="quarter" idx="35" hasCustomPrompt="1"/>
          </p:nvPr>
        </p:nvSpPr>
        <p:spPr>
          <a:xfrm>
            <a:off x="621896" y="4170113"/>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7" name="Text Placeholder 13"/>
          <p:cNvSpPr>
            <a:spLocks noGrp="1"/>
          </p:cNvSpPr>
          <p:nvPr>
            <p:ph type="body" sz="quarter" idx="43" hasCustomPrompt="1"/>
          </p:nvPr>
        </p:nvSpPr>
        <p:spPr bwMode="white">
          <a:xfrm>
            <a:off x="3331281" y="1924210"/>
            <a:ext cx="2148840" cy="430887"/>
          </a:xfrm>
        </p:spPr>
        <p:txBody>
          <a:bodyPr anchor="ctr">
            <a:noAutofit/>
          </a:bodyPr>
          <a:lstStyle>
            <a:lvl1pPr marL="0" indent="0">
              <a:lnSpc>
                <a:spcPct val="100000"/>
              </a:lnSpc>
              <a:spcBef>
                <a:spcPts val="0"/>
              </a:spcBef>
              <a:buNone/>
              <a:defRPr sz="2200">
                <a:solidFill>
                  <a:srgbClr val="FFFFFF"/>
                </a:solidFill>
              </a:defRPr>
            </a:lvl1pPr>
            <a:lvl2pPr marL="0" indent="0">
              <a:lnSpc>
                <a:spcPct val="100000"/>
              </a:lnSpc>
              <a:spcBef>
                <a:spcPts val="0"/>
              </a:spcBef>
              <a:buNone/>
              <a:defRPr sz="2200">
                <a:solidFill>
                  <a:srgbClr val="FFFFFF"/>
                </a:solidFill>
              </a:defRPr>
            </a:lvl2pPr>
            <a:lvl3pPr marL="0" indent="0">
              <a:lnSpc>
                <a:spcPct val="100000"/>
              </a:lnSpc>
              <a:spcBef>
                <a:spcPts val="0"/>
              </a:spcBef>
              <a:buNone/>
              <a:defRPr sz="2200">
                <a:solidFill>
                  <a:srgbClr val="FFFFFF"/>
                </a:solidFill>
              </a:defRPr>
            </a:lvl3pPr>
            <a:lvl4pPr marL="0" indent="0">
              <a:lnSpc>
                <a:spcPct val="100000"/>
              </a:lnSpc>
              <a:spcBef>
                <a:spcPts val="0"/>
              </a:spcBef>
              <a:buNone/>
              <a:defRPr sz="2200">
                <a:solidFill>
                  <a:srgbClr val="FFFFFF"/>
                </a:solidFill>
              </a:defRPr>
            </a:lvl4pPr>
            <a:lvl5pPr marL="0" indent="0">
              <a:lnSpc>
                <a:spcPct val="100000"/>
              </a:lnSpc>
              <a:spcBef>
                <a:spcPts val="0"/>
              </a:spcBef>
              <a:buNone/>
              <a:defRPr sz="2200">
                <a:solidFill>
                  <a:srgbClr val="FFFFFF"/>
                </a:solidFill>
              </a:defRPr>
            </a:lvl5pPr>
            <a:lvl6pPr marL="0" indent="0">
              <a:lnSpc>
                <a:spcPct val="100000"/>
              </a:lnSpc>
              <a:spcBef>
                <a:spcPts val="0"/>
              </a:spcBef>
              <a:buNone/>
              <a:defRPr sz="2200">
                <a:solidFill>
                  <a:srgbClr val="FFFFFF"/>
                </a:solidFill>
              </a:defRPr>
            </a:lvl6pPr>
            <a:lvl7pPr marL="0" indent="0">
              <a:lnSpc>
                <a:spcPct val="100000"/>
              </a:lnSpc>
              <a:spcBef>
                <a:spcPts val="0"/>
              </a:spcBef>
              <a:buNone/>
              <a:defRPr sz="2200">
                <a:solidFill>
                  <a:srgbClr val="FFFFFF"/>
                </a:solidFill>
              </a:defRPr>
            </a:lvl7pPr>
            <a:lvl8pPr marL="0" indent="0">
              <a:lnSpc>
                <a:spcPct val="100000"/>
              </a:lnSpc>
              <a:spcBef>
                <a:spcPts val="0"/>
              </a:spcBef>
              <a:buNone/>
              <a:defRPr sz="2200">
                <a:solidFill>
                  <a:srgbClr val="FFFFFF"/>
                </a:solidFill>
              </a:defRPr>
            </a:lvl8pPr>
            <a:lvl9pPr marL="0" indent="0">
              <a:lnSpc>
                <a:spcPct val="100000"/>
              </a:lnSpc>
              <a:spcBef>
                <a:spcPts val="0"/>
              </a:spcBef>
              <a:buNone/>
              <a:defRPr sz="2200">
                <a:solidFill>
                  <a:srgbClr val="FFFFFF"/>
                </a:solidFill>
              </a:defRPr>
            </a:lvl9pPr>
          </a:lstStyle>
          <a:p>
            <a:pPr lvl="0"/>
            <a:r>
              <a:t>Header text</a:t>
            </a:r>
          </a:p>
        </p:txBody>
      </p:sp>
      <p:sp>
        <p:nvSpPr>
          <p:cNvPr id="40" name="Text Placeholder 13"/>
          <p:cNvSpPr>
            <a:spLocks noGrp="1"/>
          </p:cNvSpPr>
          <p:nvPr>
            <p:ph type="body" sz="quarter" idx="36" hasCustomPrompt="1"/>
          </p:nvPr>
        </p:nvSpPr>
        <p:spPr>
          <a:xfrm>
            <a:off x="3517255" y="2570865"/>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44" name="Media Placeholder 2"/>
          <p:cNvSpPr>
            <a:spLocks noGrp="1"/>
          </p:cNvSpPr>
          <p:nvPr>
            <p:ph type="media" sz="quarter" idx="45" hasCustomPrompt="1"/>
          </p:nvPr>
        </p:nvSpPr>
        <p:spPr>
          <a:xfrm>
            <a:off x="3690991" y="3964187"/>
            <a:ext cx="2011680" cy="9144"/>
          </a:xfrm>
          <a:prstGeom prst="rect">
            <a:avLst/>
          </a:prstGeom>
          <a:solidFill>
            <a:srgbClr val="FF6600"/>
          </a:solidFill>
        </p:spPr>
        <p:txBody>
          <a:bodyPr/>
          <a:lstStyle>
            <a:lvl1pPr marL="0" indent="0">
              <a:buNone/>
              <a:defRPr/>
            </a:lvl1pPr>
          </a:lstStyle>
          <a:p>
            <a:r>
              <a:t> </a:t>
            </a:r>
          </a:p>
        </p:txBody>
      </p:sp>
      <p:sp>
        <p:nvSpPr>
          <p:cNvPr id="41" name="Text Placeholder 13"/>
          <p:cNvSpPr>
            <a:spLocks noGrp="1"/>
          </p:cNvSpPr>
          <p:nvPr>
            <p:ph type="body" sz="quarter" idx="37" hasCustomPrompt="1"/>
          </p:nvPr>
        </p:nvSpPr>
        <p:spPr>
          <a:xfrm>
            <a:off x="3517255" y="4170113"/>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42" name="Text Placeholder 13"/>
          <p:cNvSpPr>
            <a:spLocks noGrp="1"/>
          </p:cNvSpPr>
          <p:nvPr>
            <p:ph type="body" sz="quarter" idx="44" hasCustomPrompt="1"/>
          </p:nvPr>
        </p:nvSpPr>
        <p:spPr bwMode="white">
          <a:xfrm>
            <a:off x="6209910" y="1933354"/>
            <a:ext cx="2148840" cy="430887"/>
          </a:xfrm>
        </p:spPr>
        <p:txBody>
          <a:bodyPr anchor="ctr">
            <a:noAutofit/>
          </a:bodyPr>
          <a:lstStyle>
            <a:lvl1pPr marL="0" indent="0">
              <a:lnSpc>
                <a:spcPct val="100000"/>
              </a:lnSpc>
              <a:spcBef>
                <a:spcPts val="0"/>
              </a:spcBef>
              <a:buNone/>
              <a:defRPr sz="2200">
                <a:solidFill>
                  <a:srgbClr val="FFFFFF"/>
                </a:solidFill>
              </a:defRPr>
            </a:lvl1pPr>
            <a:lvl2pPr marL="0" indent="0">
              <a:lnSpc>
                <a:spcPct val="100000"/>
              </a:lnSpc>
              <a:spcBef>
                <a:spcPts val="0"/>
              </a:spcBef>
              <a:buNone/>
              <a:defRPr sz="2200">
                <a:solidFill>
                  <a:srgbClr val="FFFFFF"/>
                </a:solidFill>
              </a:defRPr>
            </a:lvl2pPr>
            <a:lvl3pPr marL="0" indent="0">
              <a:lnSpc>
                <a:spcPct val="100000"/>
              </a:lnSpc>
              <a:spcBef>
                <a:spcPts val="0"/>
              </a:spcBef>
              <a:buNone/>
              <a:defRPr sz="2200">
                <a:solidFill>
                  <a:srgbClr val="FFFFFF"/>
                </a:solidFill>
              </a:defRPr>
            </a:lvl3pPr>
            <a:lvl4pPr marL="0" indent="0">
              <a:lnSpc>
                <a:spcPct val="100000"/>
              </a:lnSpc>
              <a:spcBef>
                <a:spcPts val="0"/>
              </a:spcBef>
              <a:buNone/>
              <a:defRPr sz="2200">
                <a:solidFill>
                  <a:srgbClr val="FFFFFF"/>
                </a:solidFill>
              </a:defRPr>
            </a:lvl4pPr>
            <a:lvl5pPr marL="0" indent="0">
              <a:lnSpc>
                <a:spcPct val="100000"/>
              </a:lnSpc>
              <a:spcBef>
                <a:spcPts val="0"/>
              </a:spcBef>
              <a:buNone/>
              <a:defRPr sz="2200">
                <a:solidFill>
                  <a:srgbClr val="FFFFFF"/>
                </a:solidFill>
              </a:defRPr>
            </a:lvl5pPr>
            <a:lvl6pPr marL="0" indent="0">
              <a:lnSpc>
                <a:spcPct val="100000"/>
              </a:lnSpc>
              <a:spcBef>
                <a:spcPts val="0"/>
              </a:spcBef>
              <a:buNone/>
              <a:defRPr sz="2200">
                <a:solidFill>
                  <a:srgbClr val="FFFFFF"/>
                </a:solidFill>
              </a:defRPr>
            </a:lvl6pPr>
            <a:lvl7pPr marL="0" indent="0">
              <a:lnSpc>
                <a:spcPct val="100000"/>
              </a:lnSpc>
              <a:spcBef>
                <a:spcPts val="0"/>
              </a:spcBef>
              <a:buNone/>
              <a:defRPr sz="2200">
                <a:solidFill>
                  <a:srgbClr val="FFFFFF"/>
                </a:solidFill>
              </a:defRPr>
            </a:lvl7pPr>
            <a:lvl8pPr marL="0" indent="0">
              <a:lnSpc>
                <a:spcPct val="100000"/>
              </a:lnSpc>
              <a:spcBef>
                <a:spcPts val="0"/>
              </a:spcBef>
              <a:buNone/>
              <a:defRPr sz="2200">
                <a:solidFill>
                  <a:srgbClr val="FFFFFF"/>
                </a:solidFill>
              </a:defRPr>
            </a:lvl8pPr>
            <a:lvl9pPr marL="0" indent="0">
              <a:lnSpc>
                <a:spcPct val="100000"/>
              </a:lnSpc>
              <a:spcBef>
                <a:spcPts val="0"/>
              </a:spcBef>
              <a:buNone/>
              <a:defRPr sz="2200">
                <a:solidFill>
                  <a:srgbClr val="FFFFFF"/>
                </a:solidFill>
              </a:defRPr>
            </a:lvl9pPr>
          </a:lstStyle>
          <a:p>
            <a:pPr lvl="0"/>
            <a:r>
              <a:t>Header text</a:t>
            </a:r>
          </a:p>
        </p:txBody>
      </p:sp>
      <p:sp>
        <p:nvSpPr>
          <p:cNvPr id="21" name="Text Placeholder 13"/>
          <p:cNvSpPr>
            <a:spLocks noGrp="1"/>
          </p:cNvSpPr>
          <p:nvPr>
            <p:ph type="body" sz="quarter" idx="38" hasCustomPrompt="1"/>
          </p:nvPr>
        </p:nvSpPr>
        <p:spPr>
          <a:xfrm>
            <a:off x="6327985" y="2570865"/>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45" name="Media Placeholder 2"/>
          <p:cNvSpPr>
            <a:spLocks noGrp="1"/>
          </p:cNvSpPr>
          <p:nvPr>
            <p:ph type="media" sz="quarter" idx="46" hasCustomPrompt="1"/>
          </p:nvPr>
        </p:nvSpPr>
        <p:spPr>
          <a:xfrm>
            <a:off x="6501721" y="3964187"/>
            <a:ext cx="2011680" cy="9144"/>
          </a:xfrm>
          <a:prstGeom prst="rect">
            <a:avLst/>
          </a:prstGeom>
          <a:solidFill>
            <a:srgbClr val="FF6600"/>
          </a:solidFill>
        </p:spPr>
        <p:txBody>
          <a:bodyPr/>
          <a:lstStyle>
            <a:lvl1pPr marL="0" indent="0">
              <a:buNone/>
              <a:defRPr/>
            </a:lvl1pPr>
          </a:lstStyle>
          <a:p>
            <a:r>
              <a:t> </a:t>
            </a:r>
          </a:p>
        </p:txBody>
      </p:sp>
      <p:sp>
        <p:nvSpPr>
          <p:cNvPr id="23" name="Text Placeholder 13"/>
          <p:cNvSpPr>
            <a:spLocks noGrp="1"/>
          </p:cNvSpPr>
          <p:nvPr>
            <p:ph type="body" sz="quarter" idx="40" hasCustomPrompt="1"/>
          </p:nvPr>
        </p:nvSpPr>
        <p:spPr>
          <a:xfrm>
            <a:off x="6327985" y="4170113"/>
            <a:ext cx="2359152" cy="1239466"/>
          </a:xfrm>
        </p:spPr>
        <p:txBody>
          <a:bodyPr anchor="ct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rPr dirty="0"/>
              <a:t>subtext here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430723567"/>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Boxes w Filled Text Box">
    <p:spTree>
      <p:nvGrpSpPr>
        <p:cNvPr id="1" name=""/>
        <p:cNvGrpSpPr/>
        <p:nvPr/>
      </p:nvGrpSpPr>
      <p:grpSpPr>
        <a:xfrm>
          <a:off x="0" y="0"/>
          <a:ext cx="0" cy="0"/>
          <a:chOff x="0" y="0"/>
          <a:chExt cx="0" cy="0"/>
        </a:xfrm>
      </p:grpSpPr>
      <p:sp>
        <p:nvSpPr>
          <p:cNvPr id="16" name="Rectangle 15"/>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12" name="Text Placeholder 13"/>
          <p:cNvSpPr>
            <a:spLocks noGrp="1"/>
          </p:cNvSpPr>
          <p:nvPr>
            <p:ph type="body" sz="quarter" idx="14"/>
          </p:nvPr>
        </p:nvSpPr>
        <p:spPr>
          <a:xfrm>
            <a:off x="533400" y="1418944"/>
            <a:ext cx="5056632" cy="525818"/>
          </a:xfrm>
        </p:spPr>
        <p:txBody>
          <a:bodyPr anchor="b">
            <a:noAutofit/>
          </a:bodyPr>
          <a:lstStyle>
            <a:lvl1pPr marL="0" indent="0">
              <a:lnSpc>
                <a:spcPct val="100000"/>
              </a:lnSpc>
              <a:spcBef>
                <a:spcPts val="0"/>
              </a:spcBef>
              <a:buNone/>
              <a:defRPr sz="2400">
                <a:solidFill>
                  <a:srgbClr val="FF6600"/>
                </a:solidFill>
              </a:defRPr>
            </a:lvl1pPr>
            <a:lvl2pPr marL="0" indent="0">
              <a:lnSpc>
                <a:spcPct val="100000"/>
              </a:lnSpc>
              <a:spcBef>
                <a:spcPts val="0"/>
              </a:spcBef>
              <a:buNone/>
              <a:defRPr sz="2200">
                <a:solidFill>
                  <a:srgbClr val="FF6600"/>
                </a:solidFill>
              </a:defRPr>
            </a:lvl2pPr>
            <a:lvl3pPr marL="0" indent="0">
              <a:lnSpc>
                <a:spcPct val="100000"/>
              </a:lnSpc>
              <a:spcBef>
                <a:spcPts val="0"/>
              </a:spcBef>
              <a:buNone/>
              <a:defRPr sz="2200">
                <a:solidFill>
                  <a:srgbClr val="FF6600"/>
                </a:solidFill>
              </a:defRPr>
            </a:lvl3pPr>
            <a:lvl4pPr marL="0" indent="0">
              <a:lnSpc>
                <a:spcPct val="100000"/>
              </a:lnSpc>
              <a:spcBef>
                <a:spcPts val="0"/>
              </a:spcBef>
              <a:buNone/>
              <a:defRPr sz="2200">
                <a:solidFill>
                  <a:srgbClr val="FF6600"/>
                </a:solidFill>
              </a:defRPr>
            </a:lvl4pPr>
            <a:lvl5pPr marL="0" indent="0">
              <a:lnSpc>
                <a:spcPct val="100000"/>
              </a:lnSpc>
              <a:spcBef>
                <a:spcPts val="0"/>
              </a:spcBef>
              <a:buNone/>
              <a:defRPr sz="2200">
                <a:solidFill>
                  <a:srgbClr val="FF6600"/>
                </a:solidFill>
              </a:defRPr>
            </a:lvl5pPr>
            <a:lvl6pPr marL="0" indent="0">
              <a:lnSpc>
                <a:spcPct val="100000"/>
              </a:lnSpc>
              <a:spcBef>
                <a:spcPts val="0"/>
              </a:spcBef>
              <a:buNone/>
              <a:defRPr sz="2200">
                <a:solidFill>
                  <a:srgbClr val="FF6600"/>
                </a:solidFill>
              </a:defRPr>
            </a:lvl6pPr>
            <a:lvl7pPr marL="0" indent="0">
              <a:lnSpc>
                <a:spcPct val="100000"/>
              </a:lnSpc>
              <a:spcBef>
                <a:spcPts val="0"/>
              </a:spcBef>
              <a:buNone/>
              <a:defRPr sz="2200">
                <a:solidFill>
                  <a:srgbClr val="FF6600"/>
                </a:solidFill>
              </a:defRPr>
            </a:lvl7pPr>
            <a:lvl8pPr marL="0" indent="0">
              <a:lnSpc>
                <a:spcPct val="100000"/>
              </a:lnSpc>
              <a:spcBef>
                <a:spcPts val="0"/>
              </a:spcBef>
              <a:buNone/>
              <a:defRPr sz="2200">
                <a:solidFill>
                  <a:srgbClr val="FF6600"/>
                </a:solidFill>
              </a:defRPr>
            </a:lvl8pPr>
            <a:lvl9pPr marL="0" indent="0">
              <a:lnSpc>
                <a:spcPct val="100000"/>
              </a:lnSpc>
              <a:spcBef>
                <a:spcPts val="0"/>
              </a:spcBef>
              <a:buNone/>
              <a:defRPr sz="2200">
                <a:solidFill>
                  <a:srgbClr val="FF6600"/>
                </a:solidFill>
              </a:defRPr>
            </a:lvl9pPr>
          </a:lstStyle>
          <a:p>
            <a:pPr lvl="0"/>
            <a:r>
              <a:t>Edit Master text styles</a:t>
            </a:r>
          </a:p>
        </p:txBody>
      </p:sp>
      <p:sp>
        <p:nvSpPr>
          <p:cNvPr id="11" name="Content Placeholder 10"/>
          <p:cNvSpPr>
            <a:spLocks noGrp="1"/>
          </p:cNvSpPr>
          <p:nvPr>
            <p:ph sz="quarter" idx="13"/>
          </p:nvPr>
        </p:nvSpPr>
        <p:spPr>
          <a:xfrm>
            <a:off x="533400" y="1930994"/>
            <a:ext cx="5056632" cy="1737360"/>
          </a:xfrm>
        </p:spPr>
        <p:txBody>
          <a:bodyPr>
            <a:noAutofit/>
          </a:bodyPr>
          <a:lstStyle>
            <a:lvl1pPr>
              <a:defRPr sz="1800"/>
            </a:lvl1pPr>
            <a:lvl2pPr>
              <a:defRPr sz="1600"/>
            </a:lvl2pPr>
            <a:lvl3pPr>
              <a:defRPr sz="1400"/>
            </a:lvl3pPr>
            <a:lvl4pPr>
              <a:defRPr sz="1200"/>
            </a:lvl4pPr>
            <a:lvl5pPr>
              <a:defRPr sz="1200"/>
            </a:lvl5pPr>
            <a:lvl6pPr>
              <a:defRPr sz="1100"/>
            </a:lvl6pPr>
            <a:lvl7pPr>
              <a:defRPr sz="1100"/>
            </a:lvl7pPr>
            <a:lvl8pPr>
              <a:defRPr sz="1100"/>
            </a:lvl8pPr>
            <a:lvl9pPr>
              <a:defRPr sz="1100"/>
            </a:lvl9pPr>
          </a:lstStyle>
          <a:p>
            <a:pPr lvl="0"/>
            <a:r>
              <a:t>Edit Master text styles</a:t>
            </a:r>
          </a:p>
          <a:p>
            <a:pPr lvl="1"/>
            <a:r>
              <a:t>Second level</a:t>
            </a:r>
          </a:p>
          <a:p>
            <a:pPr lvl="2"/>
            <a:r>
              <a:t>Third level</a:t>
            </a:r>
          </a:p>
          <a:p>
            <a:pPr lvl="3"/>
            <a:r>
              <a:t>Fourth level</a:t>
            </a:r>
          </a:p>
          <a:p>
            <a:pPr lvl="4"/>
            <a:r>
              <a:t>Fifth level</a:t>
            </a:r>
          </a:p>
        </p:txBody>
      </p:sp>
      <p:sp>
        <p:nvSpPr>
          <p:cNvPr id="14" name="Text Placeholder 13"/>
          <p:cNvSpPr>
            <a:spLocks noGrp="1"/>
          </p:cNvSpPr>
          <p:nvPr>
            <p:ph type="body" sz="quarter" idx="16"/>
          </p:nvPr>
        </p:nvSpPr>
        <p:spPr>
          <a:xfrm>
            <a:off x="533400" y="3773257"/>
            <a:ext cx="5056632" cy="525818"/>
          </a:xfrm>
        </p:spPr>
        <p:txBody>
          <a:bodyPr anchor="b">
            <a:noAutofit/>
          </a:bodyPr>
          <a:lstStyle>
            <a:lvl1pPr marL="0" indent="0">
              <a:lnSpc>
                <a:spcPct val="100000"/>
              </a:lnSpc>
              <a:spcBef>
                <a:spcPts val="0"/>
              </a:spcBef>
              <a:buNone/>
              <a:defRPr sz="2400">
                <a:solidFill>
                  <a:srgbClr val="FF6600"/>
                </a:solidFill>
              </a:defRPr>
            </a:lvl1pPr>
            <a:lvl2pPr marL="0" indent="0">
              <a:lnSpc>
                <a:spcPct val="100000"/>
              </a:lnSpc>
              <a:spcBef>
                <a:spcPts val="0"/>
              </a:spcBef>
              <a:buNone/>
              <a:defRPr sz="2200">
                <a:solidFill>
                  <a:srgbClr val="FF6600"/>
                </a:solidFill>
              </a:defRPr>
            </a:lvl2pPr>
            <a:lvl3pPr marL="0" indent="0">
              <a:lnSpc>
                <a:spcPct val="100000"/>
              </a:lnSpc>
              <a:spcBef>
                <a:spcPts val="0"/>
              </a:spcBef>
              <a:buNone/>
              <a:defRPr sz="2200">
                <a:solidFill>
                  <a:srgbClr val="FF6600"/>
                </a:solidFill>
              </a:defRPr>
            </a:lvl3pPr>
            <a:lvl4pPr marL="0" indent="0">
              <a:lnSpc>
                <a:spcPct val="100000"/>
              </a:lnSpc>
              <a:spcBef>
                <a:spcPts val="0"/>
              </a:spcBef>
              <a:buNone/>
              <a:defRPr sz="2200">
                <a:solidFill>
                  <a:srgbClr val="FF6600"/>
                </a:solidFill>
              </a:defRPr>
            </a:lvl4pPr>
            <a:lvl5pPr marL="0" indent="0">
              <a:lnSpc>
                <a:spcPct val="100000"/>
              </a:lnSpc>
              <a:spcBef>
                <a:spcPts val="0"/>
              </a:spcBef>
              <a:buNone/>
              <a:defRPr sz="2200">
                <a:solidFill>
                  <a:srgbClr val="FF6600"/>
                </a:solidFill>
              </a:defRPr>
            </a:lvl5pPr>
            <a:lvl6pPr marL="0" indent="0">
              <a:lnSpc>
                <a:spcPct val="100000"/>
              </a:lnSpc>
              <a:spcBef>
                <a:spcPts val="0"/>
              </a:spcBef>
              <a:buNone/>
              <a:defRPr sz="2200">
                <a:solidFill>
                  <a:srgbClr val="FF6600"/>
                </a:solidFill>
              </a:defRPr>
            </a:lvl6pPr>
            <a:lvl7pPr marL="0" indent="0">
              <a:lnSpc>
                <a:spcPct val="100000"/>
              </a:lnSpc>
              <a:spcBef>
                <a:spcPts val="0"/>
              </a:spcBef>
              <a:buNone/>
              <a:defRPr sz="2200">
                <a:solidFill>
                  <a:srgbClr val="FF6600"/>
                </a:solidFill>
              </a:defRPr>
            </a:lvl7pPr>
            <a:lvl8pPr marL="0" indent="0">
              <a:lnSpc>
                <a:spcPct val="100000"/>
              </a:lnSpc>
              <a:spcBef>
                <a:spcPts val="0"/>
              </a:spcBef>
              <a:buNone/>
              <a:defRPr sz="2200">
                <a:solidFill>
                  <a:srgbClr val="FF6600"/>
                </a:solidFill>
              </a:defRPr>
            </a:lvl8pPr>
            <a:lvl9pPr marL="0" indent="0">
              <a:lnSpc>
                <a:spcPct val="100000"/>
              </a:lnSpc>
              <a:spcBef>
                <a:spcPts val="0"/>
              </a:spcBef>
              <a:buNone/>
              <a:defRPr sz="2200">
                <a:solidFill>
                  <a:srgbClr val="FF6600"/>
                </a:solidFill>
              </a:defRPr>
            </a:lvl9pPr>
          </a:lstStyle>
          <a:p>
            <a:pPr lvl="0"/>
            <a:r>
              <a:t>Edit Master text styles</a:t>
            </a:r>
          </a:p>
        </p:txBody>
      </p:sp>
      <p:sp>
        <p:nvSpPr>
          <p:cNvPr id="13" name="Content Placeholder 10"/>
          <p:cNvSpPr>
            <a:spLocks noGrp="1"/>
          </p:cNvSpPr>
          <p:nvPr>
            <p:ph sz="quarter" idx="15"/>
          </p:nvPr>
        </p:nvSpPr>
        <p:spPr>
          <a:xfrm>
            <a:off x="533400" y="4285307"/>
            <a:ext cx="5056632" cy="1737360"/>
          </a:xfrm>
        </p:spPr>
        <p:txBody>
          <a:bodyPr>
            <a:noAutofit/>
          </a:bodyPr>
          <a:lstStyle>
            <a:lvl1pPr>
              <a:defRPr sz="1800"/>
            </a:lvl1pPr>
            <a:lvl2pPr>
              <a:defRPr sz="1600"/>
            </a:lvl2pPr>
            <a:lvl3pPr>
              <a:defRPr sz="1400"/>
            </a:lvl3pPr>
            <a:lvl4pPr>
              <a:defRPr sz="1200"/>
            </a:lvl4pPr>
            <a:lvl5pPr>
              <a:defRPr sz="1200"/>
            </a:lvl5pPr>
            <a:lvl6pPr>
              <a:defRPr sz="1100"/>
            </a:lvl6pPr>
            <a:lvl7pPr>
              <a:defRPr sz="1100"/>
            </a:lvl7pPr>
            <a:lvl8pPr>
              <a:defRPr sz="1100"/>
            </a:lvl8pPr>
            <a:lvl9pPr>
              <a:defRPr sz="1100"/>
            </a:lvl9pPr>
          </a:lstStyle>
          <a:p>
            <a:pPr lvl="0"/>
            <a:r>
              <a:t>Edit Master text styles</a:t>
            </a:r>
          </a:p>
          <a:p>
            <a:pPr lvl="1"/>
            <a:r>
              <a:t>Second level</a:t>
            </a:r>
          </a:p>
          <a:p>
            <a:pPr lvl="2"/>
            <a:r>
              <a:t>Third level</a:t>
            </a:r>
          </a:p>
          <a:p>
            <a:pPr lvl="3"/>
            <a:r>
              <a:t>Fourth level</a:t>
            </a:r>
          </a:p>
          <a:p>
            <a:pPr lvl="4"/>
            <a:r>
              <a:t>Fifth level</a:t>
            </a:r>
          </a:p>
        </p:txBody>
      </p:sp>
      <p:sp>
        <p:nvSpPr>
          <p:cNvPr id="18" name="Text Placeholder 4"/>
          <p:cNvSpPr>
            <a:spLocks noGrp="1"/>
          </p:cNvSpPr>
          <p:nvPr>
            <p:ph type="body" sz="quarter" idx="33"/>
          </p:nvPr>
        </p:nvSpPr>
        <p:spPr>
          <a:xfrm>
            <a:off x="5933440" y="1116558"/>
            <a:ext cx="3210560" cy="5208041"/>
          </a:xfrm>
          <a:solidFill>
            <a:schemeClr val="accent1"/>
          </a:solidFill>
          <a:ln>
            <a:noFill/>
          </a:ln>
        </p:spPr>
        <p:txBody>
          <a:bodyPr lIns="155448" tIns="457200" rIns="320040" bIns="457200">
            <a:noAutofit/>
          </a:bodyPr>
          <a:lstStyle>
            <a:lvl1pPr marL="0" indent="0">
              <a:buFont typeface="Calibri" panose="020F0502020204030204" pitchFamily="34" charset="0"/>
              <a:buChar char="​"/>
              <a:defRPr sz="1800">
                <a:solidFill>
                  <a:schemeClr val="bg1"/>
                </a:solidFill>
              </a:defRPr>
            </a:lvl1pPr>
            <a:lvl2pPr marL="228600">
              <a:buClr>
                <a:schemeClr val="bg1"/>
              </a:buClr>
              <a:defRPr sz="1600">
                <a:solidFill>
                  <a:schemeClr val="bg1"/>
                </a:solidFill>
              </a:defRPr>
            </a:lvl2pPr>
            <a:lvl3pPr marL="548640" indent="-228600">
              <a:buClr>
                <a:schemeClr val="bg1"/>
              </a:buClr>
              <a:defRPr sz="1400">
                <a:solidFill>
                  <a:schemeClr val="bg1"/>
                </a:solidFill>
              </a:defRPr>
            </a:lvl3pPr>
            <a:lvl4pPr marL="868680">
              <a:buClr>
                <a:schemeClr val="bg1"/>
              </a:buClr>
              <a:defRPr sz="1200">
                <a:solidFill>
                  <a:schemeClr val="bg1"/>
                </a:solidFill>
              </a:defRPr>
            </a:lvl4pPr>
            <a:lvl5pPr marL="1188720">
              <a:buClr>
                <a:schemeClr val="bg1"/>
              </a:buClr>
              <a:defRPr sz="1200">
                <a:solidFill>
                  <a:schemeClr val="bg1"/>
                </a:solidFill>
              </a:defRPr>
            </a:lvl5pPr>
            <a:lvl6pPr>
              <a:buClr>
                <a:schemeClr val="bg1"/>
              </a:buClr>
              <a:defRPr sz="1100">
                <a:solidFill>
                  <a:schemeClr val="bg1"/>
                </a:solidFill>
              </a:defRPr>
            </a:lvl6pPr>
            <a:lvl7pPr>
              <a:buClr>
                <a:schemeClr val="bg1"/>
              </a:buClr>
              <a:defRPr sz="1100">
                <a:solidFill>
                  <a:schemeClr val="bg1"/>
                </a:solidFill>
              </a:defRPr>
            </a:lvl7pPr>
            <a:lvl8pPr>
              <a:buClr>
                <a:schemeClr val="bg1"/>
              </a:buClr>
              <a:defRPr sz="1100">
                <a:solidFill>
                  <a:schemeClr val="bg1"/>
                </a:solidFill>
              </a:defRPr>
            </a:lvl8pPr>
            <a:lvl9pPr>
              <a:buClr>
                <a:schemeClr val="bg1"/>
              </a:buClr>
              <a:defRPr sz="1100">
                <a:solidFill>
                  <a:schemeClr val="bg1"/>
                </a:solidFill>
              </a:defRPr>
            </a:lvl9pPr>
          </a:lstStyle>
          <a:p>
            <a:pPr lvl="0"/>
            <a:r>
              <a:rPr dirty="0"/>
              <a:t>Edit Master text styles</a:t>
            </a:r>
          </a:p>
          <a:p>
            <a:pPr lvl="1"/>
            <a:r>
              <a:rPr dirty="0"/>
              <a:t>Second level</a:t>
            </a:r>
          </a:p>
          <a:p>
            <a:pPr lvl="2"/>
            <a:r>
              <a:rPr dirty="0"/>
              <a:t>Third level</a:t>
            </a:r>
          </a:p>
          <a:p>
            <a:pPr lvl="3"/>
            <a:r>
              <a:rPr dirty="0"/>
              <a:t>Fourth level</a:t>
            </a:r>
          </a:p>
          <a:p>
            <a:pPr lvl="4"/>
            <a:r>
              <a:rPr dirty="0"/>
              <a:t>Fifth level</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377407697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Boxes w Blue Filled Quote">
    <p:spTree>
      <p:nvGrpSpPr>
        <p:cNvPr id="1" name=""/>
        <p:cNvGrpSpPr/>
        <p:nvPr/>
      </p:nvGrpSpPr>
      <p:grpSpPr>
        <a:xfrm>
          <a:off x="0" y="0"/>
          <a:ext cx="0" cy="0"/>
          <a:chOff x="0" y="0"/>
          <a:chExt cx="0" cy="0"/>
        </a:xfrm>
      </p:grpSpPr>
      <p:sp>
        <p:nvSpPr>
          <p:cNvPr id="17" name="Rectangle 16"/>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7" name="Rectangle 6"/>
          <p:cNvSpPr/>
          <p:nvPr/>
        </p:nvSpPr>
        <p:spPr>
          <a:xfrm>
            <a:off x="5933440" y="1130020"/>
            <a:ext cx="3210560" cy="51945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pic>
        <p:nvPicPr>
          <p:cNvPr id="8" name="Picture 7"/>
          <p:cNvPicPr>
            <a:picLocks noChangeAspect="1"/>
          </p:cNvPicPr>
          <p:nvPr/>
        </p:nvPicPr>
        <p:blipFill>
          <a:blip r:embed="rId2" cstate="screen">
            <a:alphaModFix amt="45000"/>
            <a:extLst>
              <a:ext uri="{28A0092B-C50C-407E-A947-70E740481C1C}">
                <a14:useLocalDpi xmlns:a14="http://schemas.microsoft.com/office/drawing/2010/main"/>
              </a:ext>
            </a:extLst>
          </a:blip>
          <a:stretch>
            <a:fillRect/>
          </a:stretch>
        </p:blipFill>
        <p:spPr>
          <a:xfrm>
            <a:off x="8168992" y="5569090"/>
            <a:ext cx="844214" cy="669000"/>
          </a:xfrm>
          <a:prstGeom prst="rect">
            <a:avLst/>
          </a:prstGeom>
        </p:spPr>
      </p:pic>
      <p:pic>
        <p:nvPicPr>
          <p:cNvPr id="9" name="Picture 8"/>
          <p:cNvPicPr>
            <a:picLocks noChangeAspect="1"/>
          </p:cNvPicPr>
          <p:nvPr/>
        </p:nvPicPr>
        <p:blipFill>
          <a:blip r:embed="rId2" cstate="screen">
            <a:alphaModFix amt="45000"/>
            <a:extLst>
              <a:ext uri="{28A0092B-C50C-407E-A947-70E740481C1C}">
                <a14:useLocalDpi xmlns:a14="http://schemas.microsoft.com/office/drawing/2010/main"/>
              </a:ext>
            </a:extLst>
          </a:blip>
          <a:stretch>
            <a:fillRect/>
          </a:stretch>
        </p:blipFill>
        <p:spPr>
          <a:xfrm rot="10800000">
            <a:off x="6114004" y="1320037"/>
            <a:ext cx="844214" cy="669000"/>
          </a:xfrm>
          <a:prstGeom prst="rect">
            <a:avLst/>
          </a:prstGeom>
        </p:spPr>
      </p:pic>
      <p:sp>
        <p:nvSpPr>
          <p:cNvPr id="2" name="Title 1"/>
          <p:cNvSpPr>
            <a:spLocks noGrp="1"/>
          </p:cNvSpPr>
          <p:nvPr>
            <p:ph type="title"/>
          </p:nvPr>
        </p:nvSpPr>
        <p:spPr/>
        <p:txBody>
          <a:bodyPr/>
          <a:lstStyle/>
          <a:p>
            <a:r>
              <a:t>Click to edit Master title style</a:t>
            </a:r>
          </a:p>
        </p:txBody>
      </p:sp>
      <p:sp>
        <p:nvSpPr>
          <p:cNvPr id="12" name="Text Placeholder 13"/>
          <p:cNvSpPr>
            <a:spLocks noGrp="1"/>
          </p:cNvSpPr>
          <p:nvPr>
            <p:ph type="body" sz="quarter" idx="14"/>
          </p:nvPr>
        </p:nvSpPr>
        <p:spPr>
          <a:xfrm>
            <a:off x="533400" y="1418944"/>
            <a:ext cx="5056632" cy="525818"/>
          </a:xfrm>
        </p:spPr>
        <p:txBody>
          <a:bodyPr anchor="b">
            <a:noAutofit/>
          </a:bodyPr>
          <a:lstStyle>
            <a:lvl1pPr marL="0" indent="0">
              <a:lnSpc>
                <a:spcPct val="100000"/>
              </a:lnSpc>
              <a:spcBef>
                <a:spcPts val="0"/>
              </a:spcBef>
              <a:buNone/>
              <a:defRPr sz="2400">
                <a:solidFill>
                  <a:srgbClr val="FF6600"/>
                </a:solidFill>
              </a:defRPr>
            </a:lvl1pPr>
            <a:lvl2pPr marL="0" indent="0">
              <a:lnSpc>
                <a:spcPct val="100000"/>
              </a:lnSpc>
              <a:spcBef>
                <a:spcPts val="0"/>
              </a:spcBef>
              <a:buNone/>
              <a:defRPr sz="2200">
                <a:solidFill>
                  <a:srgbClr val="FF6600"/>
                </a:solidFill>
              </a:defRPr>
            </a:lvl2pPr>
            <a:lvl3pPr marL="0" indent="0">
              <a:lnSpc>
                <a:spcPct val="100000"/>
              </a:lnSpc>
              <a:spcBef>
                <a:spcPts val="0"/>
              </a:spcBef>
              <a:buNone/>
              <a:defRPr sz="2200">
                <a:solidFill>
                  <a:srgbClr val="FF6600"/>
                </a:solidFill>
              </a:defRPr>
            </a:lvl3pPr>
            <a:lvl4pPr marL="0" indent="0">
              <a:lnSpc>
                <a:spcPct val="100000"/>
              </a:lnSpc>
              <a:spcBef>
                <a:spcPts val="0"/>
              </a:spcBef>
              <a:buNone/>
              <a:defRPr sz="2200">
                <a:solidFill>
                  <a:srgbClr val="FF6600"/>
                </a:solidFill>
              </a:defRPr>
            </a:lvl4pPr>
            <a:lvl5pPr marL="0" indent="0">
              <a:lnSpc>
                <a:spcPct val="100000"/>
              </a:lnSpc>
              <a:spcBef>
                <a:spcPts val="0"/>
              </a:spcBef>
              <a:buNone/>
              <a:defRPr sz="2200">
                <a:solidFill>
                  <a:srgbClr val="FF6600"/>
                </a:solidFill>
              </a:defRPr>
            </a:lvl5pPr>
            <a:lvl6pPr marL="0" indent="0">
              <a:lnSpc>
                <a:spcPct val="100000"/>
              </a:lnSpc>
              <a:spcBef>
                <a:spcPts val="0"/>
              </a:spcBef>
              <a:buNone/>
              <a:defRPr sz="2200">
                <a:solidFill>
                  <a:srgbClr val="FF6600"/>
                </a:solidFill>
              </a:defRPr>
            </a:lvl6pPr>
            <a:lvl7pPr marL="0" indent="0">
              <a:lnSpc>
                <a:spcPct val="100000"/>
              </a:lnSpc>
              <a:spcBef>
                <a:spcPts val="0"/>
              </a:spcBef>
              <a:buNone/>
              <a:defRPr sz="2200">
                <a:solidFill>
                  <a:srgbClr val="FF6600"/>
                </a:solidFill>
              </a:defRPr>
            </a:lvl7pPr>
            <a:lvl8pPr marL="0" indent="0">
              <a:lnSpc>
                <a:spcPct val="100000"/>
              </a:lnSpc>
              <a:spcBef>
                <a:spcPts val="0"/>
              </a:spcBef>
              <a:buNone/>
              <a:defRPr sz="2200">
                <a:solidFill>
                  <a:srgbClr val="FF6600"/>
                </a:solidFill>
              </a:defRPr>
            </a:lvl8pPr>
            <a:lvl9pPr marL="0" indent="0">
              <a:lnSpc>
                <a:spcPct val="100000"/>
              </a:lnSpc>
              <a:spcBef>
                <a:spcPts val="0"/>
              </a:spcBef>
              <a:buNone/>
              <a:defRPr sz="2200">
                <a:solidFill>
                  <a:srgbClr val="FF6600"/>
                </a:solidFill>
              </a:defRPr>
            </a:lvl9pPr>
          </a:lstStyle>
          <a:p>
            <a:pPr lvl="0"/>
            <a:r>
              <a:t>Edit Master text styles</a:t>
            </a:r>
          </a:p>
        </p:txBody>
      </p:sp>
      <p:sp>
        <p:nvSpPr>
          <p:cNvPr id="11" name="Content Placeholder 10"/>
          <p:cNvSpPr>
            <a:spLocks noGrp="1"/>
          </p:cNvSpPr>
          <p:nvPr>
            <p:ph sz="quarter" idx="13"/>
          </p:nvPr>
        </p:nvSpPr>
        <p:spPr>
          <a:xfrm>
            <a:off x="533400" y="1930994"/>
            <a:ext cx="5056632" cy="1737360"/>
          </a:xfrm>
        </p:spPr>
        <p:txBody>
          <a:bodyPr>
            <a:noAutofit/>
          </a:bodyPr>
          <a:lstStyle>
            <a:lvl1pPr>
              <a:defRPr sz="1800"/>
            </a:lvl1pPr>
            <a:lvl2pPr>
              <a:defRPr sz="1600"/>
            </a:lvl2pPr>
            <a:lvl3pPr>
              <a:defRPr sz="1400"/>
            </a:lvl3pPr>
            <a:lvl4pPr>
              <a:defRPr sz="1200"/>
            </a:lvl4pPr>
            <a:lvl5pPr>
              <a:defRPr sz="1200"/>
            </a:lvl5pPr>
            <a:lvl6pPr>
              <a:defRPr sz="1100"/>
            </a:lvl6pPr>
            <a:lvl7pPr>
              <a:defRPr sz="1100"/>
            </a:lvl7pPr>
            <a:lvl8pPr>
              <a:defRPr sz="1100"/>
            </a:lvl8pPr>
            <a:lvl9pPr>
              <a:defRPr sz="1100"/>
            </a:lvl9pPr>
          </a:lstStyle>
          <a:p>
            <a:pPr lvl="0"/>
            <a:r>
              <a:t>Edit Master text styles</a:t>
            </a:r>
          </a:p>
          <a:p>
            <a:pPr lvl="1"/>
            <a:r>
              <a:t>Second level</a:t>
            </a:r>
          </a:p>
          <a:p>
            <a:pPr lvl="2"/>
            <a:r>
              <a:t>Third level</a:t>
            </a:r>
          </a:p>
          <a:p>
            <a:pPr lvl="3"/>
            <a:r>
              <a:t>Fourth level</a:t>
            </a:r>
          </a:p>
          <a:p>
            <a:pPr lvl="4"/>
            <a:r>
              <a:t>Fifth level</a:t>
            </a:r>
          </a:p>
        </p:txBody>
      </p:sp>
      <p:sp>
        <p:nvSpPr>
          <p:cNvPr id="14" name="Text Placeholder 13"/>
          <p:cNvSpPr>
            <a:spLocks noGrp="1"/>
          </p:cNvSpPr>
          <p:nvPr>
            <p:ph type="body" sz="quarter" idx="16"/>
          </p:nvPr>
        </p:nvSpPr>
        <p:spPr>
          <a:xfrm>
            <a:off x="533400" y="3773257"/>
            <a:ext cx="5056632" cy="525818"/>
          </a:xfrm>
        </p:spPr>
        <p:txBody>
          <a:bodyPr anchor="b">
            <a:noAutofit/>
          </a:bodyPr>
          <a:lstStyle>
            <a:lvl1pPr marL="0" indent="0">
              <a:lnSpc>
                <a:spcPct val="100000"/>
              </a:lnSpc>
              <a:spcBef>
                <a:spcPts val="0"/>
              </a:spcBef>
              <a:buNone/>
              <a:defRPr sz="2400">
                <a:solidFill>
                  <a:srgbClr val="FF6600"/>
                </a:solidFill>
              </a:defRPr>
            </a:lvl1pPr>
            <a:lvl2pPr marL="0" indent="0">
              <a:lnSpc>
                <a:spcPct val="100000"/>
              </a:lnSpc>
              <a:spcBef>
                <a:spcPts val="0"/>
              </a:spcBef>
              <a:buNone/>
              <a:defRPr sz="2200">
                <a:solidFill>
                  <a:srgbClr val="FF6600"/>
                </a:solidFill>
              </a:defRPr>
            </a:lvl2pPr>
            <a:lvl3pPr marL="0" indent="0">
              <a:lnSpc>
                <a:spcPct val="100000"/>
              </a:lnSpc>
              <a:spcBef>
                <a:spcPts val="0"/>
              </a:spcBef>
              <a:buNone/>
              <a:defRPr sz="2200">
                <a:solidFill>
                  <a:srgbClr val="FF6600"/>
                </a:solidFill>
              </a:defRPr>
            </a:lvl3pPr>
            <a:lvl4pPr marL="0" indent="0">
              <a:lnSpc>
                <a:spcPct val="100000"/>
              </a:lnSpc>
              <a:spcBef>
                <a:spcPts val="0"/>
              </a:spcBef>
              <a:buNone/>
              <a:defRPr sz="2200">
                <a:solidFill>
                  <a:srgbClr val="FF6600"/>
                </a:solidFill>
              </a:defRPr>
            </a:lvl4pPr>
            <a:lvl5pPr marL="0" indent="0">
              <a:lnSpc>
                <a:spcPct val="100000"/>
              </a:lnSpc>
              <a:spcBef>
                <a:spcPts val="0"/>
              </a:spcBef>
              <a:buNone/>
              <a:defRPr sz="2200">
                <a:solidFill>
                  <a:srgbClr val="FF6600"/>
                </a:solidFill>
              </a:defRPr>
            </a:lvl5pPr>
            <a:lvl6pPr marL="0" indent="0">
              <a:lnSpc>
                <a:spcPct val="100000"/>
              </a:lnSpc>
              <a:spcBef>
                <a:spcPts val="0"/>
              </a:spcBef>
              <a:buNone/>
              <a:defRPr sz="2200">
                <a:solidFill>
                  <a:srgbClr val="FF6600"/>
                </a:solidFill>
              </a:defRPr>
            </a:lvl6pPr>
            <a:lvl7pPr marL="0" indent="0">
              <a:lnSpc>
                <a:spcPct val="100000"/>
              </a:lnSpc>
              <a:spcBef>
                <a:spcPts val="0"/>
              </a:spcBef>
              <a:buNone/>
              <a:defRPr sz="2200">
                <a:solidFill>
                  <a:srgbClr val="FF6600"/>
                </a:solidFill>
              </a:defRPr>
            </a:lvl7pPr>
            <a:lvl8pPr marL="0" indent="0">
              <a:lnSpc>
                <a:spcPct val="100000"/>
              </a:lnSpc>
              <a:spcBef>
                <a:spcPts val="0"/>
              </a:spcBef>
              <a:buNone/>
              <a:defRPr sz="2200">
                <a:solidFill>
                  <a:srgbClr val="FF6600"/>
                </a:solidFill>
              </a:defRPr>
            </a:lvl8pPr>
            <a:lvl9pPr marL="0" indent="0">
              <a:lnSpc>
                <a:spcPct val="100000"/>
              </a:lnSpc>
              <a:spcBef>
                <a:spcPts val="0"/>
              </a:spcBef>
              <a:buNone/>
              <a:defRPr sz="2200">
                <a:solidFill>
                  <a:srgbClr val="FF6600"/>
                </a:solidFill>
              </a:defRPr>
            </a:lvl9pPr>
          </a:lstStyle>
          <a:p>
            <a:pPr lvl="0"/>
            <a:r>
              <a:t>Edit Master text styles</a:t>
            </a:r>
          </a:p>
        </p:txBody>
      </p:sp>
      <p:sp>
        <p:nvSpPr>
          <p:cNvPr id="13" name="Content Placeholder 10"/>
          <p:cNvSpPr>
            <a:spLocks noGrp="1"/>
          </p:cNvSpPr>
          <p:nvPr>
            <p:ph sz="quarter" idx="15"/>
          </p:nvPr>
        </p:nvSpPr>
        <p:spPr>
          <a:xfrm>
            <a:off x="533400" y="4285308"/>
            <a:ext cx="5056632" cy="1737360"/>
          </a:xfrm>
        </p:spPr>
        <p:txBody>
          <a:bodyPr>
            <a:noAutofit/>
          </a:bodyPr>
          <a:lstStyle>
            <a:lvl1pPr>
              <a:defRPr sz="1800"/>
            </a:lvl1pPr>
            <a:lvl2pPr>
              <a:defRPr sz="1600"/>
            </a:lvl2pPr>
            <a:lvl3pPr>
              <a:defRPr sz="1400"/>
            </a:lvl3pPr>
            <a:lvl4pPr>
              <a:defRPr sz="1200"/>
            </a:lvl4pPr>
            <a:lvl5pPr>
              <a:defRPr sz="1200" baseline="0"/>
            </a:lvl5pPr>
            <a:lvl6pPr>
              <a:defRPr sz="1100"/>
            </a:lvl6pPr>
            <a:lvl7pPr>
              <a:defRPr sz="1100"/>
            </a:lvl7pPr>
            <a:lvl8pPr>
              <a:defRPr sz="1100"/>
            </a:lvl8pPr>
            <a:lvl9pPr>
              <a:defRPr sz="1100"/>
            </a:lvl9pPr>
          </a:lstStyle>
          <a:p>
            <a:pPr lvl="0"/>
            <a:r>
              <a:t>Edit Master text styles</a:t>
            </a:r>
          </a:p>
          <a:p>
            <a:pPr lvl="1"/>
            <a:r>
              <a:t>Second level</a:t>
            </a:r>
          </a:p>
          <a:p>
            <a:pPr lvl="2"/>
            <a:r>
              <a:t>Third level</a:t>
            </a:r>
          </a:p>
          <a:p>
            <a:pPr lvl="3"/>
            <a:r>
              <a:t>Fourth level</a:t>
            </a:r>
          </a:p>
          <a:p>
            <a:pPr lvl="4"/>
            <a:r>
              <a:t>Fifth level</a:t>
            </a:r>
          </a:p>
        </p:txBody>
      </p:sp>
      <p:sp>
        <p:nvSpPr>
          <p:cNvPr id="15" name="Text Placeholder 13"/>
          <p:cNvSpPr>
            <a:spLocks noGrp="1"/>
          </p:cNvSpPr>
          <p:nvPr>
            <p:ph type="body" sz="quarter" idx="17" hasCustomPrompt="1"/>
          </p:nvPr>
        </p:nvSpPr>
        <p:spPr bwMode="white">
          <a:xfrm>
            <a:off x="6114004" y="2125491"/>
            <a:ext cx="2763296" cy="2817065"/>
          </a:xfrm>
        </p:spPr>
        <p:txBody>
          <a:bodyPr>
            <a:noAutofit/>
          </a:bodyPr>
          <a:lstStyle>
            <a:lvl1pPr marL="0" indent="0">
              <a:lnSpc>
                <a:spcPct val="100000"/>
              </a:lnSpc>
              <a:spcBef>
                <a:spcPts val="1000"/>
              </a:spcBef>
              <a:buNone/>
              <a:defRPr sz="1800">
                <a:solidFill>
                  <a:srgbClr val="FFFFFF"/>
                </a:solidFill>
              </a:defRPr>
            </a:lvl1pPr>
            <a:lvl2pPr marL="0" indent="0">
              <a:lnSpc>
                <a:spcPct val="100000"/>
              </a:lnSpc>
              <a:spcBef>
                <a:spcPts val="1000"/>
              </a:spcBef>
              <a:buNone/>
              <a:defRPr sz="1800">
                <a:solidFill>
                  <a:srgbClr val="FFFFFF"/>
                </a:solidFill>
              </a:defRPr>
            </a:lvl2pPr>
            <a:lvl3pPr marL="0" indent="0">
              <a:lnSpc>
                <a:spcPct val="100000"/>
              </a:lnSpc>
              <a:spcBef>
                <a:spcPts val="1000"/>
              </a:spcBef>
              <a:buNone/>
              <a:defRPr sz="1800">
                <a:solidFill>
                  <a:srgbClr val="FFFFFF"/>
                </a:solidFill>
              </a:defRPr>
            </a:lvl3pPr>
            <a:lvl4pPr marL="0" indent="0">
              <a:lnSpc>
                <a:spcPct val="100000"/>
              </a:lnSpc>
              <a:spcBef>
                <a:spcPts val="1000"/>
              </a:spcBef>
              <a:buNone/>
              <a:defRPr sz="1800">
                <a:solidFill>
                  <a:srgbClr val="FFFFFF"/>
                </a:solidFill>
              </a:defRPr>
            </a:lvl4pPr>
            <a:lvl5pPr marL="0" indent="0">
              <a:lnSpc>
                <a:spcPct val="100000"/>
              </a:lnSpc>
              <a:spcBef>
                <a:spcPts val="1000"/>
              </a:spcBef>
              <a:buNone/>
              <a:defRPr sz="1800">
                <a:solidFill>
                  <a:srgbClr val="FFFFFF"/>
                </a:solidFill>
              </a:defRPr>
            </a:lvl5pPr>
            <a:lvl6pPr marL="0" indent="0">
              <a:lnSpc>
                <a:spcPct val="100000"/>
              </a:lnSpc>
              <a:spcBef>
                <a:spcPts val="1000"/>
              </a:spcBef>
              <a:buNone/>
              <a:defRPr sz="1800">
                <a:solidFill>
                  <a:srgbClr val="FFFFFF"/>
                </a:solidFill>
              </a:defRPr>
            </a:lvl6pPr>
            <a:lvl7pPr marL="0" indent="0">
              <a:lnSpc>
                <a:spcPct val="100000"/>
              </a:lnSpc>
              <a:spcBef>
                <a:spcPts val="1000"/>
              </a:spcBef>
              <a:buNone/>
              <a:defRPr sz="1800">
                <a:solidFill>
                  <a:srgbClr val="FFFFFF"/>
                </a:solidFill>
              </a:defRPr>
            </a:lvl7pPr>
            <a:lvl8pPr marL="0" indent="0">
              <a:lnSpc>
                <a:spcPct val="100000"/>
              </a:lnSpc>
              <a:spcBef>
                <a:spcPts val="1000"/>
              </a:spcBef>
              <a:buNone/>
              <a:defRPr sz="1800">
                <a:solidFill>
                  <a:srgbClr val="FFFFFF"/>
                </a:solidFill>
              </a:defRPr>
            </a:lvl8pPr>
            <a:lvl9pPr marL="0" indent="0">
              <a:lnSpc>
                <a:spcPct val="100000"/>
              </a:lnSpc>
              <a:spcBef>
                <a:spcPts val="1000"/>
              </a:spcBef>
              <a:buNone/>
              <a:defRPr sz="1800">
                <a:solidFill>
                  <a:srgbClr val="FFFFFF"/>
                </a:solidFill>
              </a:defRPr>
            </a:lvl9pPr>
          </a:lstStyle>
          <a:p>
            <a:pPr lvl="0"/>
            <a:r>
              <a:rPr dirty="0"/>
              <a:t>Add quotation text  here; there is no need for additional quotation marks</a:t>
            </a:r>
          </a:p>
        </p:txBody>
      </p:sp>
      <p:sp>
        <p:nvSpPr>
          <p:cNvPr id="16" name="Text Placeholder 13"/>
          <p:cNvSpPr>
            <a:spLocks noGrp="1"/>
          </p:cNvSpPr>
          <p:nvPr>
            <p:ph type="body" sz="quarter" idx="18" hasCustomPrompt="1"/>
          </p:nvPr>
        </p:nvSpPr>
        <p:spPr bwMode="white">
          <a:xfrm>
            <a:off x="6114004" y="5110666"/>
            <a:ext cx="2763296" cy="290314"/>
          </a:xfrm>
        </p:spPr>
        <p:txBody>
          <a:bodyPr>
            <a:noAutofit/>
          </a:bodyPr>
          <a:lstStyle>
            <a:lvl1pPr marL="182880" indent="-182880" algn="r">
              <a:lnSpc>
                <a:spcPct val="100000"/>
              </a:lnSpc>
              <a:spcBef>
                <a:spcPts val="0"/>
              </a:spcBef>
              <a:buClr>
                <a:srgbClr val="FFFFFF"/>
              </a:buClr>
              <a:buFont typeface="Arial" panose="020B0604020202020204" pitchFamily="2" charset="0"/>
              <a:buChar char="–"/>
              <a:defRPr sz="1400">
                <a:solidFill>
                  <a:srgbClr val="FFFFFF"/>
                </a:solidFill>
              </a:defRPr>
            </a:lvl1pPr>
            <a:lvl2pPr marL="0" indent="0" algn="r">
              <a:lnSpc>
                <a:spcPct val="100000"/>
              </a:lnSpc>
              <a:spcBef>
                <a:spcPts val="0"/>
              </a:spcBef>
              <a:buFontTx/>
              <a:buNone/>
              <a:defRPr sz="1400">
                <a:solidFill>
                  <a:srgbClr val="FFFFFF"/>
                </a:solidFill>
              </a:defRPr>
            </a:lvl2pPr>
            <a:lvl3pPr marL="0" indent="0" algn="r">
              <a:lnSpc>
                <a:spcPct val="100000"/>
              </a:lnSpc>
              <a:spcBef>
                <a:spcPts val="0"/>
              </a:spcBef>
              <a:buFontTx/>
              <a:buNone/>
              <a:defRPr sz="1400">
                <a:solidFill>
                  <a:srgbClr val="FFFFFF"/>
                </a:solidFill>
              </a:defRPr>
            </a:lvl3pPr>
            <a:lvl4pPr marL="0" indent="0" algn="r">
              <a:lnSpc>
                <a:spcPct val="100000"/>
              </a:lnSpc>
              <a:spcBef>
                <a:spcPts val="0"/>
              </a:spcBef>
              <a:buFontTx/>
              <a:buNone/>
              <a:defRPr sz="1400">
                <a:solidFill>
                  <a:srgbClr val="FFFFFF"/>
                </a:solidFill>
              </a:defRPr>
            </a:lvl4pPr>
            <a:lvl5pPr marL="0" indent="0" algn="r">
              <a:lnSpc>
                <a:spcPct val="100000"/>
              </a:lnSpc>
              <a:spcBef>
                <a:spcPts val="0"/>
              </a:spcBef>
              <a:buFontTx/>
              <a:buNone/>
              <a:defRPr sz="1400">
                <a:solidFill>
                  <a:srgbClr val="FFFFFF"/>
                </a:solidFill>
              </a:defRPr>
            </a:lvl5pPr>
            <a:lvl6pPr marL="0" indent="0" algn="r">
              <a:lnSpc>
                <a:spcPct val="100000"/>
              </a:lnSpc>
              <a:spcBef>
                <a:spcPts val="0"/>
              </a:spcBef>
              <a:buFontTx/>
              <a:buNone/>
              <a:defRPr sz="1400">
                <a:solidFill>
                  <a:srgbClr val="FFFFFF"/>
                </a:solidFill>
              </a:defRPr>
            </a:lvl6pPr>
            <a:lvl7pPr marL="0" indent="0" algn="r">
              <a:lnSpc>
                <a:spcPct val="100000"/>
              </a:lnSpc>
              <a:spcBef>
                <a:spcPts val="0"/>
              </a:spcBef>
              <a:buFontTx/>
              <a:buNone/>
              <a:defRPr sz="1400">
                <a:solidFill>
                  <a:srgbClr val="FFFFFF"/>
                </a:solidFill>
              </a:defRPr>
            </a:lvl7pPr>
            <a:lvl8pPr marL="0" indent="0" algn="r">
              <a:lnSpc>
                <a:spcPct val="100000"/>
              </a:lnSpc>
              <a:spcBef>
                <a:spcPts val="0"/>
              </a:spcBef>
              <a:buFontTx/>
              <a:buNone/>
              <a:defRPr sz="1400">
                <a:solidFill>
                  <a:srgbClr val="FFFFFF"/>
                </a:solidFill>
              </a:defRPr>
            </a:lvl8pPr>
            <a:lvl9pPr marL="0" indent="0">
              <a:lnSpc>
                <a:spcPct val="100000"/>
              </a:lnSpc>
              <a:spcBef>
                <a:spcPts val="0"/>
              </a:spcBef>
              <a:buFont typeface="Arial" panose="020B0604020202020204" pitchFamily="2" charset="0"/>
              <a:buNone/>
              <a:defRPr sz="1400">
                <a:solidFill>
                  <a:srgbClr val="FFFFFF"/>
                </a:solidFill>
              </a:defRPr>
            </a:lvl9pPr>
          </a:lstStyle>
          <a:p>
            <a:pPr lvl="0"/>
            <a:r>
              <a:rPr dirty="0"/>
              <a:t>Quote attribution / sourc</a:t>
            </a:r>
            <a:r>
              <a:rPr lang="en-US" dirty="0"/>
              <a:t>e</a:t>
            </a:r>
          </a:p>
          <a:p>
            <a:pPr lvl="1"/>
            <a:endParaRPr lang="en-US" dirty="0"/>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957552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Text Callout Boxes">
    <p:spTree>
      <p:nvGrpSpPr>
        <p:cNvPr id="1" name=""/>
        <p:cNvGrpSpPr/>
        <p:nvPr/>
      </p:nvGrpSpPr>
      <p:grpSpPr>
        <a:xfrm>
          <a:off x="0" y="0"/>
          <a:ext cx="0" cy="0"/>
          <a:chOff x="0" y="0"/>
          <a:chExt cx="0" cy="0"/>
        </a:xfrm>
      </p:grpSpPr>
      <p:sp>
        <p:nvSpPr>
          <p:cNvPr id="8" name="Rectangle 7"/>
          <p:cNvSpPr/>
          <p:nvPr/>
        </p:nvSpPr>
        <p:spPr>
          <a:xfrm>
            <a:off x="266699" y="300941"/>
            <a:ext cx="837272" cy="8372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 Placeholder 13"/>
          <p:cNvSpPr>
            <a:spLocks noGrp="1"/>
          </p:cNvSpPr>
          <p:nvPr>
            <p:ph type="body" sz="quarter" idx="14"/>
          </p:nvPr>
        </p:nvSpPr>
        <p:spPr>
          <a:xfrm>
            <a:off x="1282388" y="300941"/>
            <a:ext cx="7594912" cy="2576074"/>
          </a:xfrm>
          <a:ln w="12700">
            <a:solidFill>
              <a:srgbClr val="FF6600"/>
            </a:solidFill>
          </a:ln>
        </p:spPr>
        <p:txBody>
          <a:bodyPr anchor="ctr">
            <a:noAutofit/>
          </a:bodyPr>
          <a:lstStyle>
            <a:lvl1pPr marL="0" indent="0" algn="ctr">
              <a:lnSpc>
                <a:spcPct val="100000"/>
              </a:lnSpc>
              <a:spcBef>
                <a:spcPts val="0"/>
              </a:spcBef>
              <a:buNone/>
              <a:defRPr sz="2400"/>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19" name="Text Placeholder 13"/>
          <p:cNvSpPr>
            <a:spLocks noGrp="1"/>
          </p:cNvSpPr>
          <p:nvPr>
            <p:ph type="body" sz="quarter" idx="22"/>
          </p:nvPr>
        </p:nvSpPr>
        <p:spPr>
          <a:xfrm>
            <a:off x="1282388" y="3055435"/>
            <a:ext cx="2743203" cy="3078665"/>
          </a:xfrm>
          <a:solidFill>
            <a:srgbClr val="595959"/>
          </a:solidFill>
        </p:spPr>
        <p:txBody>
          <a:bodyPr anchor="ctr">
            <a:noAutofit/>
          </a:bodyPr>
          <a:lstStyle>
            <a:lvl1pPr marL="0" indent="0" algn="ctr">
              <a:lnSpc>
                <a:spcPct val="100000"/>
              </a:lnSpc>
              <a:spcBef>
                <a:spcPts val="0"/>
              </a:spcBef>
              <a:buNone/>
              <a:defRPr sz="2400">
                <a:solidFill>
                  <a:srgbClr val="F2F2F2"/>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20" name="Text Placeholder 13"/>
          <p:cNvSpPr>
            <a:spLocks noGrp="1"/>
          </p:cNvSpPr>
          <p:nvPr>
            <p:ph type="body" sz="quarter" idx="23"/>
          </p:nvPr>
        </p:nvSpPr>
        <p:spPr>
          <a:xfrm>
            <a:off x="4215161" y="3055435"/>
            <a:ext cx="4662139" cy="3078665"/>
          </a:xfrm>
          <a:solidFill>
            <a:srgbClr val="6699CC"/>
          </a:solidFill>
        </p:spPr>
        <p:txBody>
          <a:bodyPr anchor="ctr">
            <a:noAutofit/>
          </a:bodyPr>
          <a:lstStyle>
            <a:lvl1pPr marL="0" indent="0" algn="ctr">
              <a:lnSpc>
                <a:spcPct val="100000"/>
              </a:lnSpc>
              <a:spcBef>
                <a:spcPts val="0"/>
              </a:spcBef>
              <a:buNone/>
              <a:defRPr sz="2400">
                <a:solidFill>
                  <a:srgbClr val="F2F2F2"/>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9" name="Date Placeholder 8"/>
          <p:cNvSpPr>
            <a:spLocks noGrp="1"/>
          </p:cNvSpPr>
          <p:nvPr>
            <p:ph type="dt" sz="half" idx="16"/>
          </p:nvPr>
        </p:nvSpPr>
        <p:spPr/>
        <p:txBody>
          <a:bodyPr/>
          <a:lstStyle/>
          <a:p>
            <a:r>
              <a:rPr lang="en-US" dirty="0"/>
              <a:t>Date</a:t>
            </a:r>
            <a:endParaRPr dirty="0"/>
          </a:p>
        </p:txBody>
      </p:sp>
      <p:sp>
        <p:nvSpPr>
          <p:cNvPr id="10" name="Footer Placeholder 9"/>
          <p:cNvSpPr>
            <a:spLocks noGrp="1"/>
          </p:cNvSpPr>
          <p:nvPr>
            <p:ph type="ftr" sz="quarter" idx="17"/>
          </p:nvPr>
        </p:nvSpPr>
        <p:spPr/>
        <p:txBody>
          <a:bodyPr/>
          <a:lstStyle/>
          <a:p>
            <a:endParaRPr/>
          </a:p>
        </p:txBody>
      </p:sp>
      <p:sp>
        <p:nvSpPr>
          <p:cNvPr id="11" name="Slide Number Placeholder 10"/>
          <p:cNvSpPr>
            <a:spLocks noGrp="1"/>
          </p:cNvSpPr>
          <p:nvPr>
            <p:ph type="sldNum" sz="quarter" idx="18"/>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3087688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 Text Boxes">
    <p:spTree>
      <p:nvGrpSpPr>
        <p:cNvPr id="1" name=""/>
        <p:cNvGrpSpPr/>
        <p:nvPr/>
      </p:nvGrpSpPr>
      <p:grpSpPr>
        <a:xfrm>
          <a:off x="0" y="0"/>
          <a:ext cx="0" cy="0"/>
          <a:chOff x="0" y="0"/>
          <a:chExt cx="0" cy="0"/>
        </a:xfrm>
      </p:grpSpPr>
      <p:sp>
        <p:nvSpPr>
          <p:cNvPr id="19" name="Rectangle 18"/>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12" name="Text Placeholder 13"/>
          <p:cNvSpPr>
            <a:spLocks noGrp="1"/>
          </p:cNvSpPr>
          <p:nvPr>
            <p:ph type="body" sz="quarter" idx="14"/>
          </p:nvPr>
        </p:nvSpPr>
        <p:spPr>
          <a:xfrm>
            <a:off x="1529472" y="1723175"/>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13" name="Text Placeholder 13"/>
          <p:cNvSpPr>
            <a:spLocks noGrp="1"/>
          </p:cNvSpPr>
          <p:nvPr>
            <p:ph type="body" sz="quarter" idx="15"/>
          </p:nvPr>
        </p:nvSpPr>
        <p:spPr>
          <a:xfrm>
            <a:off x="4676813" y="1723175"/>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14" name="Text Placeholder 13"/>
          <p:cNvSpPr>
            <a:spLocks noGrp="1"/>
          </p:cNvSpPr>
          <p:nvPr>
            <p:ph type="body" sz="quarter" idx="16"/>
          </p:nvPr>
        </p:nvSpPr>
        <p:spPr>
          <a:xfrm>
            <a:off x="1529472" y="3164175"/>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15" name="Text Placeholder 13"/>
          <p:cNvSpPr>
            <a:spLocks noGrp="1"/>
          </p:cNvSpPr>
          <p:nvPr>
            <p:ph type="body" sz="quarter" idx="17"/>
          </p:nvPr>
        </p:nvSpPr>
        <p:spPr>
          <a:xfrm>
            <a:off x="4676813" y="3164175"/>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16" name="Text Placeholder 13"/>
          <p:cNvSpPr>
            <a:spLocks noGrp="1"/>
          </p:cNvSpPr>
          <p:nvPr>
            <p:ph type="body" sz="quarter" idx="18"/>
          </p:nvPr>
        </p:nvSpPr>
        <p:spPr>
          <a:xfrm>
            <a:off x="1529472" y="4605176"/>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17" name="Text Placeholder 13"/>
          <p:cNvSpPr>
            <a:spLocks noGrp="1"/>
          </p:cNvSpPr>
          <p:nvPr>
            <p:ph type="body" sz="quarter" idx="19"/>
          </p:nvPr>
        </p:nvSpPr>
        <p:spPr>
          <a:xfrm>
            <a:off x="4676813" y="4605176"/>
            <a:ext cx="2932679" cy="1262873"/>
          </a:xfrm>
          <a:solidFill>
            <a:schemeClr val="accent1"/>
          </a:solidFill>
          <a:ln>
            <a:noFill/>
          </a:ln>
        </p:spPr>
        <p:txBody>
          <a:bodyPr lIns="182880" tIns="91440" rIns="182880" bIns="91440" anchor="ctr">
            <a:noAutofit/>
          </a:bodyPr>
          <a:lstStyle>
            <a:lvl1pPr marL="0" indent="0" algn="ctr">
              <a:lnSpc>
                <a:spcPct val="100000"/>
              </a:lnSpc>
              <a:spcBef>
                <a:spcPts val="0"/>
              </a:spcBef>
              <a:buNone/>
              <a:defRPr sz="2200">
                <a:solidFill>
                  <a:srgbClr val="FFFFFF"/>
                </a:solidFill>
              </a:defRPr>
            </a:lvl1pPr>
            <a:lvl2pPr marL="0" indent="0" algn="ctr">
              <a:lnSpc>
                <a:spcPct val="100000"/>
              </a:lnSpc>
              <a:spcBef>
                <a:spcPts val="0"/>
              </a:spcBef>
              <a:buNone/>
              <a:defRPr sz="2200">
                <a:solidFill>
                  <a:srgbClr val="FFFFFF"/>
                </a:solidFill>
              </a:defRPr>
            </a:lvl2pPr>
            <a:lvl3pPr marL="0" indent="0" algn="ctr">
              <a:lnSpc>
                <a:spcPct val="100000"/>
              </a:lnSpc>
              <a:spcBef>
                <a:spcPts val="0"/>
              </a:spcBef>
              <a:buNone/>
              <a:defRPr sz="2200">
                <a:solidFill>
                  <a:srgbClr val="FFFFFF"/>
                </a:solidFill>
              </a:defRPr>
            </a:lvl3pPr>
            <a:lvl4pPr marL="0" indent="0" algn="ctr">
              <a:lnSpc>
                <a:spcPct val="100000"/>
              </a:lnSpc>
              <a:spcBef>
                <a:spcPts val="0"/>
              </a:spcBef>
              <a:buNone/>
              <a:defRPr sz="2200">
                <a:solidFill>
                  <a:srgbClr val="FFFFFF"/>
                </a:solidFill>
              </a:defRPr>
            </a:lvl4pPr>
            <a:lvl5pPr marL="0" indent="0" algn="ctr">
              <a:lnSpc>
                <a:spcPct val="100000"/>
              </a:lnSpc>
              <a:spcBef>
                <a:spcPts val="0"/>
              </a:spcBef>
              <a:buNone/>
              <a:defRPr sz="2200">
                <a:solidFill>
                  <a:srgbClr val="FFFFFF"/>
                </a:solidFill>
              </a:defRPr>
            </a:lvl5pPr>
            <a:lvl6pPr marL="0" indent="0" algn="ctr">
              <a:lnSpc>
                <a:spcPct val="100000"/>
              </a:lnSpc>
              <a:spcBef>
                <a:spcPts val="0"/>
              </a:spcBef>
              <a:buNone/>
              <a:defRPr sz="2200">
                <a:solidFill>
                  <a:srgbClr val="FFFFFF"/>
                </a:solidFill>
              </a:defRPr>
            </a:lvl6pPr>
            <a:lvl7pPr marL="0" indent="0" algn="ctr">
              <a:lnSpc>
                <a:spcPct val="100000"/>
              </a:lnSpc>
              <a:spcBef>
                <a:spcPts val="0"/>
              </a:spcBef>
              <a:buNone/>
              <a:defRPr sz="2200">
                <a:solidFill>
                  <a:srgbClr val="FFFFFF"/>
                </a:solidFill>
              </a:defRPr>
            </a:lvl7pPr>
            <a:lvl8pPr marL="0" indent="0" algn="ctr">
              <a:lnSpc>
                <a:spcPct val="100000"/>
              </a:lnSpc>
              <a:spcBef>
                <a:spcPts val="0"/>
              </a:spcBef>
              <a:buNone/>
              <a:defRPr sz="2200">
                <a:solidFill>
                  <a:srgbClr val="FFFFFF"/>
                </a:solidFill>
              </a:defRPr>
            </a:lvl8pPr>
            <a:lvl9pPr marL="0" indent="0" algn="ctr">
              <a:lnSpc>
                <a:spcPct val="100000"/>
              </a:lnSpc>
              <a:spcBef>
                <a:spcPts val="0"/>
              </a:spcBef>
              <a:buNone/>
              <a:defRPr sz="2200">
                <a:solidFill>
                  <a:srgbClr val="FFFFFF"/>
                </a:solidFill>
              </a:defRPr>
            </a:lvl9pPr>
          </a:lstStyle>
          <a:p>
            <a:pPr lvl="0"/>
            <a:r>
              <a:t>Edit Master text styles</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186241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nterlocking Boxes on Lt Gray">
    <p:spTree>
      <p:nvGrpSpPr>
        <p:cNvPr id="1" name=""/>
        <p:cNvGrpSpPr/>
        <p:nvPr/>
      </p:nvGrpSpPr>
      <p:grpSpPr>
        <a:xfrm>
          <a:off x="0" y="0"/>
          <a:ext cx="0" cy="0"/>
          <a:chOff x="0" y="0"/>
          <a:chExt cx="0" cy="0"/>
        </a:xfrm>
      </p:grpSpPr>
      <p:sp>
        <p:nvSpPr>
          <p:cNvPr id="14" name="Rectangle 13"/>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16" name="Text Placeholder 13"/>
          <p:cNvSpPr>
            <a:spLocks noGrp="1"/>
          </p:cNvSpPr>
          <p:nvPr>
            <p:ph type="body" sz="quarter" idx="16"/>
          </p:nvPr>
        </p:nvSpPr>
        <p:spPr>
          <a:xfrm>
            <a:off x="1073203" y="2069960"/>
            <a:ext cx="5029200" cy="1886046"/>
          </a:xfrm>
          <a:solidFill>
            <a:srgbClr val="595959"/>
          </a:solidFill>
        </p:spPr>
        <p:txBody>
          <a:bodyPr lIns="320040" tIns="274320" rIns="320040" bIns="274320">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Edit Master text styles</a:t>
            </a:r>
          </a:p>
        </p:txBody>
      </p:sp>
      <p:sp>
        <p:nvSpPr>
          <p:cNvPr id="17" name="Text Placeholder 13"/>
          <p:cNvSpPr>
            <a:spLocks noGrp="1"/>
          </p:cNvSpPr>
          <p:nvPr>
            <p:ph type="body" sz="quarter" idx="17"/>
          </p:nvPr>
        </p:nvSpPr>
        <p:spPr>
          <a:xfrm>
            <a:off x="3151442" y="3727308"/>
            <a:ext cx="5029200" cy="1883664"/>
          </a:xfrm>
          <a:solidFill>
            <a:srgbClr val="FF6600"/>
          </a:solidFill>
        </p:spPr>
        <p:txBody>
          <a:bodyPr lIns="320040" tIns="365760" rIns="320040" bIns="365760">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Edit Master text styles</a:t>
            </a:r>
          </a:p>
        </p:txBody>
      </p:sp>
      <p:sp>
        <p:nvSpPr>
          <p:cNvPr id="6" name="Date Placeholder 5"/>
          <p:cNvSpPr>
            <a:spLocks noGrp="1"/>
          </p:cNvSpPr>
          <p:nvPr>
            <p:ph type="dt" sz="half" idx="18"/>
          </p:nvPr>
        </p:nvSpPr>
        <p:spPr/>
        <p:txBody>
          <a:bodyPr/>
          <a:lstStyle/>
          <a:p>
            <a:r>
              <a:rPr lang="en-US" dirty="0"/>
              <a:t>Date</a:t>
            </a:r>
            <a:endParaRPr dirty="0"/>
          </a:p>
        </p:txBody>
      </p:sp>
      <p:sp>
        <p:nvSpPr>
          <p:cNvPr id="7" name="Footer Placeholder 6"/>
          <p:cNvSpPr>
            <a:spLocks noGrp="1"/>
          </p:cNvSpPr>
          <p:nvPr>
            <p:ph type="ftr" sz="quarter" idx="19"/>
          </p:nvPr>
        </p:nvSpPr>
        <p:spPr/>
        <p:txBody>
          <a:bodyPr/>
          <a:lstStyle/>
          <a:p>
            <a:endParaRPr/>
          </a:p>
        </p:txBody>
      </p:sp>
      <p:sp>
        <p:nvSpPr>
          <p:cNvPr id="8" name="Slide Number Placeholder 7"/>
          <p:cNvSpPr>
            <a:spLocks noGrp="1"/>
          </p:cNvSpPr>
          <p:nvPr>
            <p:ph type="sldNum" sz="quarter" idx="20"/>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1215438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nterlocking Boxes on Dark Gray">
    <p:spTree>
      <p:nvGrpSpPr>
        <p:cNvPr id="1" name=""/>
        <p:cNvGrpSpPr/>
        <p:nvPr/>
      </p:nvGrpSpPr>
      <p:grpSpPr>
        <a:xfrm>
          <a:off x="0" y="0"/>
          <a:ext cx="0" cy="0"/>
          <a:chOff x="0" y="0"/>
          <a:chExt cx="0" cy="0"/>
        </a:xfrm>
      </p:grpSpPr>
      <p:sp>
        <p:nvSpPr>
          <p:cNvPr id="13" name="Rectangle 12"/>
          <p:cNvSpPr/>
          <p:nvPr/>
        </p:nvSpPr>
        <p:spPr bwMode="ltGray">
          <a:xfrm>
            <a:off x="0" y="1130020"/>
            <a:ext cx="9144000" cy="5194579"/>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17" name="Text Placeholder 13"/>
          <p:cNvSpPr>
            <a:spLocks noGrp="1"/>
          </p:cNvSpPr>
          <p:nvPr>
            <p:ph type="body" sz="quarter" idx="14"/>
          </p:nvPr>
        </p:nvSpPr>
        <p:spPr>
          <a:xfrm>
            <a:off x="1073203" y="2069960"/>
            <a:ext cx="5029200" cy="1886047"/>
          </a:xfrm>
          <a:solidFill>
            <a:srgbClr val="F2F2F2"/>
          </a:solidFill>
        </p:spPr>
        <p:txBody>
          <a:bodyPr lIns="320040" tIns="274320" rIns="320040" bIns="274320">
            <a:noAutofit/>
          </a:bodyPr>
          <a:lstStyle>
            <a:lvl1pPr marL="0" indent="0">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t>Edit Master text styles</a:t>
            </a:r>
          </a:p>
        </p:txBody>
      </p:sp>
      <p:sp>
        <p:nvSpPr>
          <p:cNvPr id="16" name="Text Placeholder 13"/>
          <p:cNvSpPr>
            <a:spLocks noGrp="1"/>
          </p:cNvSpPr>
          <p:nvPr>
            <p:ph type="body" sz="quarter" idx="17"/>
          </p:nvPr>
        </p:nvSpPr>
        <p:spPr>
          <a:xfrm>
            <a:off x="3151442" y="3727308"/>
            <a:ext cx="5029200" cy="1883664"/>
          </a:xfrm>
          <a:solidFill>
            <a:srgbClr val="FF6600"/>
          </a:solidFill>
        </p:spPr>
        <p:txBody>
          <a:bodyPr lIns="320040" tIns="365760" rIns="320040" bIns="365760">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2F2F2"/>
                </a:solidFill>
              </a:defRPr>
            </a:lvl2pPr>
            <a:lvl3pPr marL="0" indent="0">
              <a:lnSpc>
                <a:spcPct val="100000"/>
              </a:lnSpc>
              <a:spcBef>
                <a:spcPts val="0"/>
              </a:spcBef>
              <a:buNone/>
              <a:defRPr sz="2400">
                <a:solidFill>
                  <a:srgbClr val="F2F2F2"/>
                </a:solidFill>
              </a:defRPr>
            </a:lvl3pPr>
            <a:lvl4pPr marL="0" indent="0">
              <a:lnSpc>
                <a:spcPct val="100000"/>
              </a:lnSpc>
              <a:spcBef>
                <a:spcPts val="0"/>
              </a:spcBef>
              <a:buNone/>
              <a:defRPr sz="2400">
                <a:solidFill>
                  <a:srgbClr val="F2F2F2"/>
                </a:solidFill>
              </a:defRPr>
            </a:lvl4pPr>
            <a:lvl5pPr marL="0" indent="0">
              <a:lnSpc>
                <a:spcPct val="100000"/>
              </a:lnSpc>
              <a:spcBef>
                <a:spcPts val="0"/>
              </a:spcBef>
              <a:buNone/>
              <a:defRPr sz="2400">
                <a:solidFill>
                  <a:srgbClr val="F2F2F2"/>
                </a:solidFill>
              </a:defRPr>
            </a:lvl5pPr>
            <a:lvl6pPr marL="0" indent="0">
              <a:lnSpc>
                <a:spcPct val="100000"/>
              </a:lnSpc>
              <a:spcBef>
                <a:spcPts val="0"/>
              </a:spcBef>
              <a:buNone/>
              <a:defRPr sz="2400">
                <a:solidFill>
                  <a:srgbClr val="F2F2F2"/>
                </a:solidFill>
              </a:defRPr>
            </a:lvl6pPr>
            <a:lvl7pPr marL="0" indent="0">
              <a:lnSpc>
                <a:spcPct val="100000"/>
              </a:lnSpc>
              <a:spcBef>
                <a:spcPts val="0"/>
              </a:spcBef>
              <a:buNone/>
              <a:defRPr sz="2400">
                <a:solidFill>
                  <a:srgbClr val="F2F2F2"/>
                </a:solidFill>
              </a:defRPr>
            </a:lvl7pPr>
            <a:lvl8pPr marL="0" indent="0">
              <a:lnSpc>
                <a:spcPct val="100000"/>
              </a:lnSpc>
              <a:spcBef>
                <a:spcPts val="0"/>
              </a:spcBef>
              <a:buNone/>
              <a:defRPr sz="2400">
                <a:solidFill>
                  <a:srgbClr val="F2F2F2"/>
                </a:solidFill>
              </a:defRPr>
            </a:lvl8pPr>
            <a:lvl9pPr marL="0" indent="0">
              <a:lnSpc>
                <a:spcPct val="100000"/>
              </a:lnSpc>
              <a:spcBef>
                <a:spcPts val="0"/>
              </a:spcBef>
              <a:buNone/>
              <a:defRPr sz="2400">
                <a:solidFill>
                  <a:srgbClr val="F2F2F2"/>
                </a:solidFill>
              </a:defRPr>
            </a:lvl9pPr>
          </a:lstStyle>
          <a:p>
            <a:pPr lvl="0"/>
            <a:r>
              <a:t>Edit Master text styles</a:t>
            </a:r>
          </a:p>
        </p:txBody>
      </p:sp>
      <p:sp>
        <p:nvSpPr>
          <p:cNvPr id="6" name="Date Placeholder 5"/>
          <p:cNvSpPr>
            <a:spLocks noGrp="1"/>
          </p:cNvSpPr>
          <p:nvPr>
            <p:ph type="dt" sz="half" idx="18"/>
          </p:nvPr>
        </p:nvSpPr>
        <p:spPr/>
        <p:txBody>
          <a:bodyPr/>
          <a:lstStyle/>
          <a:p>
            <a:r>
              <a:rPr lang="en-US" dirty="0"/>
              <a:t>Date</a:t>
            </a:r>
            <a:endParaRPr dirty="0"/>
          </a:p>
        </p:txBody>
      </p:sp>
      <p:sp>
        <p:nvSpPr>
          <p:cNvPr id="7" name="Footer Placeholder 6"/>
          <p:cNvSpPr>
            <a:spLocks noGrp="1"/>
          </p:cNvSpPr>
          <p:nvPr>
            <p:ph type="ftr" sz="quarter" idx="19"/>
          </p:nvPr>
        </p:nvSpPr>
        <p:spPr/>
        <p:txBody>
          <a:bodyPr/>
          <a:lstStyle/>
          <a:p>
            <a:endParaRPr/>
          </a:p>
        </p:txBody>
      </p:sp>
      <p:sp>
        <p:nvSpPr>
          <p:cNvPr id="8" name="Slide Number Placeholder 7"/>
          <p:cNvSpPr>
            <a:spLocks noGrp="1"/>
          </p:cNvSpPr>
          <p:nvPr>
            <p:ph type="sldNum" sz="quarter" idx="20"/>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57990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Gray">
    <p:spTree>
      <p:nvGrpSpPr>
        <p:cNvPr id="1" name=""/>
        <p:cNvGrpSpPr/>
        <p:nvPr/>
      </p:nvGrpSpPr>
      <p:grpSpPr>
        <a:xfrm>
          <a:off x="0" y="0"/>
          <a:ext cx="0" cy="0"/>
          <a:chOff x="0" y="0"/>
          <a:chExt cx="0" cy="0"/>
        </a:xfrm>
      </p:grpSpPr>
      <p:sp>
        <p:nvSpPr>
          <p:cNvPr id="7" name="Rectangle 6"/>
          <p:cNvSpPr/>
          <p:nvPr/>
        </p:nvSpPr>
        <p:spPr>
          <a:xfrm>
            <a:off x="0" y="0"/>
            <a:ext cx="9144000" cy="63247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hasCustomPrompt="1"/>
          </p:nvPr>
        </p:nvSpPr>
        <p:spPr>
          <a:xfrm>
            <a:off x="1362075" y="2663408"/>
            <a:ext cx="5192024" cy="1041064"/>
          </a:xfrm>
        </p:spPr>
        <p:txBody>
          <a:bodyPr anchor="ctr">
            <a:noAutofit/>
          </a:bodyPr>
          <a:lstStyle>
            <a:lvl1pPr>
              <a:defRPr sz="3200"/>
            </a:lvl1pPr>
          </a:lstStyle>
          <a:p>
            <a:r>
              <a:t>Section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6" name="Straight Connector 5"/>
          <p:cNvCxnSpPr/>
          <p:nvPr/>
        </p:nvCxnSpPr>
        <p:spPr>
          <a:xfrm>
            <a:off x="928155" y="2343150"/>
            <a:ext cx="0" cy="1743075"/>
          </a:xfrm>
          <a:prstGeom prst="line">
            <a:avLst/>
          </a:prstGeom>
          <a:ln w="12700">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64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nterlocking Box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grpSp>
        <p:nvGrpSpPr>
          <p:cNvPr id="6" name="Group 5"/>
          <p:cNvGrpSpPr/>
          <p:nvPr>
            <p:custDataLst>
              <p:tags r:id="rId1"/>
            </p:custDataLst>
          </p:nvPr>
        </p:nvGrpSpPr>
        <p:grpSpPr>
          <a:xfrm>
            <a:off x="385634" y="1455917"/>
            <a:ext cx="8377366" cy="1215342"/>
            <a:chOff x="385634" y="1305442"/>
            <a:chExt cx="8377366" cy="1215342"/>
          </a:xfrm>
        </p:grpSpPr>
        <p:sp>
          <p:nvSpPr>
            <p:cNvPr id="7" name="Rectangle 6"/>
            <p:cNvSpPr/>
            <p:nvPr/>
          </p:nvSpPr>
          <p:spPr>
            <a:xfrm>
              <a:off x="385634" y="1305442"/>
              <a:ext cx="3483651" cy="80822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nvGrpSpPr>
            <p:cNvPr id="8" name="Group 7"/>
            <p:cNvGrpSpPr/>
            <p:nvPr/>
          </p:nvGrpSpPr>
          <p:grpSpPr>
            <a:xfrm>
              <a:off x="3576344" y="1825642"/>
              <a:ext cx="5186656" cy="695142"/>
              <a:chOff x="1626401" y="1902407"/>
              <a:chExt cx="6913742" cy="926614"/>
            </a:xfrm>
          </p:grpSpPr>
          <p:sp>
            <p:nvSpPr>
              <p:cNvPr id="9" name="Rectangle 8"/>
              <p:cNvSpPr/>
              <p:nvPr/>
            </p:nvSpPr>
            <p:spPr>
              <a:xfrm>
                <a:off x="1626401" y="1902408"/>
                <a:ext cx="6913742" cy="926613"/>
              </a:xfrm>
              <a:prstGeom prst="rect">
                <a:avLst/>
              </a:prstGeom>
              <a:noFill/>
              <a:ln w="12700">
                <a:solidFill>
                  <a:srgbClr val="F35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0" name="Rectangle 9"/>
              <p:cNvSpPr/>
              <p:nvPr/>
            </p:nvSpPr>
            <p:spPr>
              <a:xfrm>
                <a:off x="1633583" y="1902407"/>
                <a:ext cx="383310" cy="383929"/>
              </a:xfrm>
              <a:prstGeom prst="rect">
                <a:avLst/>
              </a:prstGeom>
              <a:solidFill>
                <a:srgbClr val="FF6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grpSp>
      <p:grpSp>
        <p:nvGrpSpPr>
          <p:cNvPr id="11" name="Group 10"/>
          <p:cNvGrpSpPr/>
          <p:nvPr>
            <p:custDataLst>
              <p:tags r:id="rId2"/>
            </p:custDataLst>
          </p:nvPr>
        </p:nvGrpSpPr>
        <p:grpSpPr>
          <a:xfrm>
            <a:off x="385634" y="3036646"/>
            <a:ext cx="8377366" cy="1215342"/>
            <a:chOff x="385634" y="2890681"/>
            <a:chExt cx="8377366" cy="1215342"/>
          </a:xfrm>
        </p:grpSpPr>
        <p:sp>
          <p:nvSpPr>
            <p:cNvPr id="12" name="Rectangle 11"/>
            <p:cNvSpPr/>
            <p:nvPr/>
          </p:nvSpPr>
          <p:spPr>
            <a:xfrm>
              <a:off x="385634" y="2890681"/>
              <a:ext cx="3483651" cy="80822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nvGrpSpPr>
            <p:cNvPr id="13" name="Group 12"/>
            <p:cNvGrpSpPr/>
            <p:nvPr/>
          </p:nvGrpSpPr>
          <p:grpSpPr>
            <a:xfrm>
              <a:off x="3576344" y="3410881"/>
              <a:ext cx="5186656" cy="695142"/>
              <a:chOff x="1626401" y="1902407"/>
              <a:chExt cx="6913742" cy="926614"/>
            </a:xfrm>
          </p:grpSpPr>
          <p:sp>
            <p:nvSpPr>
              <p:cNvPr id="14" name="Rectangle 13"/>
              <p:cNvSpPr/>
              <p:nvPr/>
            </p:nvSpPr>
            <p:spPr>
              <a:xfrm>
                <a:off x="1626401" y="1902408"/>
                <a:ext cx="6913742" cy="926613"/>
              </a:xfrm>
              <a:prstGeom prst="rect">
                <a:avLst/>
              </a:prstGeom>
              <a:noFill/>
              <a:ln w="12700">
                <a:solidFill>
                  <a:srgbClr val="F35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5" name="Rectangle 14"/>
              <p:cNvSpPr/>
              <p:nvPr/>
            </p:nvSpPr>
            <p:spPr>
              <a:xfrm>
                <a:off x="1633583" y="1902407"/>
                <a:ext cx="383310" cy="383929"/>
              </a:xfrm>
              <a:prstGeom prst="rect">
                <a:avLst/>
              </a:prstGeom>
              <a:solidFill>
                <a:srgbClr val="FF6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grpSp>
      <p:grpSp>
        <p:nvGrpSpPr>
          <p:cNvPr id="16" name="Group 15"/>
          <p:cNvGrpSpPr/>
          <p:nvPr>
            <p:custDataLst>
              <p:tags r:id="rId3"/>
            </p:custDataLst>
          </p:nvPr>
        </p:nvGrpSpPr>
        <p:grpSpPr>
          <a:xfrm>
            <a:off x="385634" y="4617375"/>
            <a:ext cx="8377366" cy="1215342"/>
            <a:chOff x="385634" y="4466900"/>
            <a:chExt cx="8377366" cy="1215342"/>
          </a:xfrm>
        </p:grpSpPr>
        <p:sp>
          <p:nvSpPr>
            <p:cNvPr id="17" name="Rectangle 16"/>
            <p:cNvSpPr/>
            <p:nvPr/>
          </p:nvSpPr>
          <p:spPr>
            <a:xfrm>
              <a:off x="385634" y="4466900"/>
              <a:ext cx="3483651" cy="80822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nvGrpSpPr>
            <p:cNvPr id="18" name="Group 17"/>
            <p:cNvGrpSpPr/>
            <p:nvPr/>
          </p:nvGrpSpPr>
          <p:grpSpPr>
            <a:xfrm>
              <a:off x="3576344" y="4987100"/>
              <a:ext cx="5186656" cy="695142"/>
              <a:chOff x="1626401" y="1902407"/>
              <a:chExt cx="6913742" cy="926614"/>
            </a:xfrm>
          </p:grpSpPr>
          <p:sp>
            <p:nvSpPr>
              <p:cNvPr id="19" name="Rectangle 18"/>
              <p:cNvSpPr/>
              <p:nvPr/>
            </p:nvSpPr>
            <p:spPr>
              <a:xfrm>
                <a:off x="1626401" y="1902408"/>
                <a:ext cx="6913742" cy="926613"/>
              </a:xfrm>
              <a:prstGeom prst="rect">
                <a:avLst/>
              </a:prstGeom>
              <a:noFill/>
              <a:ln w="12700">
                <a:solidFill>
                  <a:srgbClr val="F35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20" name="Rectangle 19"/>
              <p:cNvSpPr/>
              <p:nvPr/>
            </p:nvSpPr>
            <p:spPr>
              <a:xfrm>
                <a:off x="1633583" y="1902407"/>
                <a:ext cx="383310" cy="383929"/>
              </a:xfrm>
              <a:prstGeom prst="rect">
                <a:avLst/>
              </a:prstGeom>
              <a:solidFill>
                <a:srgbClr val="FF66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grpSp>
      </p:grpSp>
      <p:sp>
        <p:nvSpPr>
          <p:cNvPr id="22" name="Text Placeholder 13"/>
          <p:cNvSpPr>
            <a:spLocks noGrp="1"/>
          </p:cNvSpPr>
          <p:nvPr>
            <p:ph type="body" sz="quarter" idx="15" hasCustomPrompt="1"/>
          </p:nvPr>
        </p:nvSpPr>
        <p:spPr bwMode="white">
          <a:xfrm>
            <a:off x="522944" y="1612581"/>
            <a:ext cx="2966705" cy="494891"/>
          </a:xfrm>
        </p:spPr>
        <p:txBody>
          <a:bodyPr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FFFFF"/>
                </a:solidFill>
              </a:defRPr>
            </a:lvl2pPr>
            <a:lvl3pPr marL="0" indent="0">
              <a:lnSpc>
                <a:spcPct val="100000"/>
              </a:lnSpc>
              <a:spcBef>
                <a:spcPts val="0"/>
              </a:spcBef>
              <a:buNone/>
              <a:defRPr sz="2400">
                <a:solidFill>
                  <a:srgbClr val="FFFFFF"/>
                </a:solidFill>
              </a:defRPr>
            </a:lvl3pPr>
            <a:lvl4pPr marL="0" indent="0">
              <a:lnSpc>
                <a:spcPct val="100000"/>
              </a:lnSpc>
              <a:spcBef>
                <a:spcPts val="0"/>
              </a:spcBef>
              <a:buNone/>
              <a:defRPr sz="2400">
                <a:solidFill>
                  <a:srgbClr val="FFFFFF"/>
                </a:solidFill>
              </a:defRPr>
            </a:lvl4pPr>
            <a:lvl5pPr marL="0" indent="0">
              <a:lnSpc>
                <a:spcPct val="100000"/>
              </a:lnSpc>
              <a:spcBef>
                <a:spcPts val="0"/>
              </a:spcBef>
              <a:buNone/>
              <a:defRPr sz="2400">
                <a:solidFill>
                  <a:srgbClr val="FFFFFF"/>
                </a:solidFill>
              </a:defRPr>
            </a:lvl5pPr>
            <a:lvl6pPr marL="0" indent="0">
              <a:lnSpc>
                <a:spcPct val="100000"/>
              </a:lnSpc>
              <a:spcBef>
                <a:spcPts val="0"/>
              </a:spcBef>
              <a:buNone/>
              <a:defRPr sz="2400">
                <a:solidFill>
                  <a:srgbClr val="FFFFFF"/>
                </a:solidFill>
              </a:defRPr>
            </a:lvl6pPr>
            <a:lvl7pPr marL="0" indent="0">
              <a:lnSpc>
                <a:spcPct val="100000"/>
              </a:lnSpc>
              <a:spcBef>
                <a:spcPts val="0"/>
              </a:spcBef>
              <a:buNone/>
              <a:defRPr sz="2400">
                <a:solidFill>
                  <a:srgbClr val="FFFFFF"/>
                </a:solidFill>
              </a:defRPr>
            </a:lvl7pPr>
            <a:lvl8pPr marL="0" indent="0">
              <a:lnSpc>
                <a:spcPct val="100000"/>
              </a:lnSpc>
              <a:spcBef>
                <a:spcPts val="0"/>
              </a:spcBef>
              <a:buNone/>
              <a:defRPr sz="2400">
                <a:solidFill>
                  <a:srgbClr val="FFFFFF"/>
                </a:solidFill>
              </a:defRPr>
            </a:lvl8pPr>
            <a:lvl9pPr marL="0" indent="0">
              <a:lnSpc>
                <a:spcPct val="100000"/>
              </a:lnSpc>
              <a:spcBef>
                <a:spcPts val="0"/>
              </a:spcBef>
              <a:buNone/>
              <a:defRPr sz="2400">
                <a:solidFill>
                  <a:srgbClr val="FFFFFF"/>
                </a:solidFill>
              </a:defRPr>
            </a:lvl9pPr>
          </a:lstStyle>
          <a:p>
            <a:pPr lvl="0"/>
            <a:r>
              <a:t>Header</a:t>
            </a:r>
          </a:p>
        </p:txBody>
      </p:sp>
      <p:sp>
        <p:nvSpPr>
          <p:cNvPr id="21" name="Text Placeholder 13"/>
          <p:cNvSpPr>
            <a:spLocks noGrp="1"/>
          </p:cNvSpPr>
          <p:nvPr>
            <p:ph type="body" sz="quarter" idx="14"/>
          </p:nvPr>
        </p:nvSpPr>
        <p:spPr>
          <a:xfrm>
            <a:off x="4067166" y="2105996"/>
            <a:ext cx="4543434" cy="435384"/>
          </a:xfrm>
        </p:spPr>
        <p:txBody>
          <a:bodyPr anchor="ctr">
            <a:noAutofit/>
          </a:bodyPr>
          <a:lstStyle>
            <a:lvl1pPr marL="0" indent="0">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t>Edit Master text styles</a:t>
            </a:r>
          </a:p>
        </p:txBody>
      </p:sp>
      <p:sp>
        <p:nvSpPr>
          <p:cNvPr id="25" name="Text Placeholder 13"/>
          <p:cNvSpPr>
            <a:spLocks noGrp="1"/>
          </p:cNvSpPr>
          <p:nvPr>
            <p:ph type="body" sz="quarter" idx="18" hasCustomPrompt="1"/>
          </p:nvPr>
        </p:nvSpPr>
        <p:spPr bwMode="white">
          <a:xfrm>
            <a:off x="522944" y="3187544"/>
            <a:ext cx="2966705" cy="494891"/>
          </a:xfrm>
        </p:spPr>
        <p:txBody>
          <a:bodyPr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FFFFF"/>
                </a:solidFill>
              </a:defRPr>
            </a:lvl2pPr>
            <a:lvl3pPr marL="0" indent="0">
              <a:lnSpc>
                <a:spcPct val="100000"/>
              </a:lnSpc>
              <a:spcBef>
                <a:spcPts val="0"/>
              </a:spcBef>
              <a:buNone/>
              <a:defRPr sz="2400">
                <a:solidFill>
                  <a:srgbClr val="FFFFFF"/>
                </a:solidFill>
              </a:defRPr>
            </a:lvl3pPr>
            <a:lvl4pPr marL="0" indent="0">
              <a:lnSpc>
                <a:spcPct val="100000"/>
              </a:lnSpc>
              <a:spcBef>
                <a:spcPts val="0"/>
              </a:spcBef>
              <a:buNone/>
              <a:defRPr sz="2400">
                <a:solidFill>
                  <a:srgbClr val="FFFFFF"/>
                </a:solidFill>
              </a:defRPr>
            </a:lvl4pPr>
            <a:lvl5pPr marL="0" indent="0">
              <a:lnSpc>
                <a:spcPct val="100000"/>
              </a:lnSpc>
              <a:spcBef>
                <a:spcPts val="0"/>
              </a:spcBef>
              <a:buNone/>
              <a:defRPr sz="2400">
                <a:solidFill>
                  <a:srgbClr val="FFFFFF"/>
                </a:solidFill>
              </a:defRPr>
            </a:lvl5pPr>
            <a:lvl6pPr marL="0" indent="0">
              <a:lnSpc>
                <a:spcPct val="100000"/>
              </a:lnSpc>
              <a:spcBef>
                <a:spcPts val="0"/>
              </a:spcBef>
              <a:buNone/>
              <a:defRPr sz="2400">
                <a:solidFill>
                  <a:srgbClr val="FFFFFF"/>
                </a:solidFill>
              </a:defRPr>
            </a:lvl6pPr>
            <a:lvl7pPr marL="0" indent="0">
              <a:lnSpc>
                <a:spcPct val="100000"/>
              </a:lnSpc>
              <a:spcBef>
                <a:spcPts val="0"/>
              </a:spcBef>
              <a:buNone/>
              <a:defRPr sz="2400">
                <a:solidFill>
                  <a:srgbClr val="FFFFFF"/>
                </a:solidFill>
              </a:defRPr>
            </a:lvl7pPr>
            <a:lvl8pPr marL="0" indent="0">
              <a:lnSpc>
                <a:spcPct val="100000"/>
              </a:lnSpc>
              <a:spcBef>
                <a:spcPts val="0"/>
              </a:spcBef>
              <a:buNone/>
              <a:defRPr sz="2400">
                <a:solidFill>
                  <a:srgbClr val="FFFFFF"/>
                </a:solidFill>
              </a:defRPr>
            </a:lvl8pPr>
            <a:lvl9pPr marL="0" indent="0">
              <a:lnSpc>
                <a:spcPct val="100000"/>
              </a:lnSpc>
              <a:spcBef>
                <a:spcPts val="0"/>
              </a:spcBef>
              <a:buNone/>
              <a:defRPr sz="2400">
                <a:solidFill>
                  <a:srgbClr val="FFFFFF"/>
                </a:solidFill>
              </a:defRPr>
            </a:lvl9pPr>
          </a:lstStyle>
          <a:p>
            <a:pPr lvl="0"/>
            <a:r>
              <a:t>Header</a:t>
            </a:r>
          </a:p>
        </p:txBody>
      </p:sp>
      <p:sp>
        <p:nvSpPr>
          <p:cNvPr id="23" name="Text Placeholder 13"/>
          <p:cNvSpPr>
            <a:spLocks noGrp="1"/>
          </p:cNvSpPr>
          <p:nvPr>
            <p:ph type="body" sz="quarter" idx="16"/>
          </p:nvPr>
        </p:nvSpPr>
        <p:spPr>
          <a:xfrm>
            <a:off x="4067167" y="3686725"/>
            <a:ext cx="4543433" cy="435384"/>
          </a:xfrm>
        </p:spPr>
        <p:txBody>
          <a:bodyPr anchor="ctr">
            <a:noAutofit/>
          </a:bodyPr>
          <a:lstStyle>
            <a:lvl1pPr marL="0" indent="0">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t>Edit Master text styles</a:t>
            </a:r>
          </a:p>
        </p:txBody>
      </p:sp>
      <p:sp>
        <p:nvSpPr>
          <p:cNvPr id="26" name="Text Placeholder 13"/>
          <p:cNvSpPr>
            <a:spLocks noGrp="1"/>
          </p:cNvSpPr>
          <p:nvPr>
            <p:ph type="body" sz="quarter" idx="19" hasCustomPrompt="1"/>
          </p:nvPr>
        </p:nvSpPr>
        <p:spPr bwMode="white">
          <a:xfrm>
            <a:off x="522944" y="4766853"/>
            <a:ext cx="2966705" cy="494891"/>
          </a:xfrm>
        </p:spPr>
        <p:txBody>
          <a:bodyPr anchor="ctr">
            <a:noAutofit/>
          </a:bodyPr>
          <a:lstStyle>
            <a:lvl1pPr marL="0" indent="0">
              <a:lnSpc>
                <a:spcPct val="100000"/>
              </a:lnSpc>
              <a:spcBef>
                <a:spcPts val="0"/>
              </a:spcBef>
              <a:buNone/>
              <a:defRPr sz="2400">
                <a:solidFill>
                  <a:srgbClr val="FFFFFF"/>
                </a:solidFill>
              </a:defRPr>
            </a:lvl1pPr>
            <a:lvl2pPr marL="0" indent="0">
              <a:lnSpc>
                <a:spcPct val="100000"/>
              </a:lnSpc>
              <a:spcBef>
                <a:spcPts val="0"/>
              </a:spcBef>
              <a:buNone/>
              <a:defRPr sz="2400">
                <a:solidFill>
                  <a:srgbClr val="FFFFFF"/>
                </a:solidFill>
              </a:defRPr>
            </a:lvl2pPr>
            <a:lvl3pPr marL="0" indent="0">
              <a:lnSpc>
                <a:spcPct val="100000"/>
              </a:lnSpc>
              <a:spcBef>
                <a:spcPts val="0"/>
              </a:spcBef>
              <a:buNone/>
              <a:defRPr sz="2400">
                <a:solidFill>
                  <a:srgbClr val="FFFFFF"/>
                </a:solidFill>
              </a:defRPr>
            </a:lvl3pPr>
            <a:lvl4pPr marL="0" indent="0">
              <a:lnSpc>
                <a:spcPct val="100000"/>
              </a:lnSpc>
              <a:spcBef>
                <a:spcPts val="0"/>
              </a:spcBef>
              <a:buNone/>
              <a:defRPr sz="2400">
                <a:solidFill>
                  <a:srgbClr val="FFFFFF"/>
                </a:solidFill>
              </a:defRPr>
            </a:lvl4pPr>
            <a:lvl5pPr marL="0" indent="0">
              <a:lnSpc>
                <a:spcPct val="100000"/>
              </a:lnSpc>
              <a:spcBef>
                <a:spcPts val="0"/>
              </a:spcBef>
              <a:buNone/>
              <a:defRPr sz="2400">
                <a:solidFill>
                  <a:srgbClr val="FFFFFF"/>
                </a:solidFill>
              </a:defRPr>
            </a:lvl5pPr>
            <a:lvl6pPr marL="0" indent="0">
              <a:lnSpc>
                <a:spcPct val="100000"/>
              </a:lnSpc>
              <a:spcBef>
                <a:spcPts val="0"/>
              </a:spcBef>
              <a:buNone/>
              <a:defRPr sz="2400">
                <a:solidFill>
                  <a:srgbClr val="FFFFFF"/>
                </a:solidFill>
              </a:defRPr>
            </a:lvl6pPr>
            <a:lvl7pPr marL="0" indent="0">
              <a:lnSpc>
                <a:spcPct val="100000"/>
              </a:lnSpc>
              <a:spcBef>
                <a:spcPts val="0"/>
              </a:spcBef>
              <a:buNone/>
              <a:defRPr sz="2400">
                <a:solidFill>
                  <a:srgbClr val="FFFFFF"/>
                </a:solidFill>
              </a:defRPr>
            </a:lvl7pPr>
            <a:lvl8pPr marL="0" indent="0">
              <a:lnSpc>
                <a:spcPct val="100000"/>
              </a:lnSpc>
              <a:spcBef>
                <a:spcPts val="0"/>
              </a:spcBef>
              <a:buNone/>
              <a:defRPr sz="2400">
                <a:solidFill>
                  <a:srgbClr val="FFFFFF"/>
                </a:solidFill>
              </a:defRPr>
            </a:lvl8pPr>
            <a:lvl9pPr marL="0" indent="0">
              <a:lnSpc>
                <a:spcPct val="100000"/>
              </a:lnSpc>
              <a:spcBef>
                <a:spcPts val="0"/>
              </a:spcBef>
              <a:buNone/>
              <a:defRPr sz="2400">
                <a:solidFill>
                  <a:srgbClr val="FFFFFF"/>
                </a:solidFill>
              </a:defRPr>
            </a:lvl9pPr>
          </a:lstStyle>
          <a:p>
            <a:pPr lvl="0"/>
            <a:r>
              <a:t>Header</a:t>
            </a:r>
          </a:p>
        </p:txBody>
      </p:sp>
      <p:sp>
        <p:nvSpPr>
          <p:cNvPr id="24" name="Text Placeholder 13"/>
          <p:cNvSpPr>
            <a:spLocks noGrp="1"/>
          </p:cNvSpPr>
          <p:nvPr>
            <p:ph type="body" sz="quarter" idx="17"/>
          </p:nvPr>
        </p:nvSpPr>
        <p:spPr>
          <a:xfrm>
            <a:off x="4067167" y="5267454"/>
            <a:ext cx="4543433" cy="435384"/>
          </a:xfrm>
        </p:spPr>
        <p:txBody>
          <a:bodyPr anchor="ctr">
            <a:noAutofit/>
          </a:bodyPr>
          <a:lstStyle>
            <a:lvl1pPr marL="0" indent="0">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t>Edit Master text styles</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2128104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ltGray">
          <a:xfrm>
            <a:off x="0" y="0"/>
            <a:ext cx="9144000" cy="6324599"/>
          </a:xfrm>
          <a:prstGeom prst="rect">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grpSp>
        <p:nvGrpSpPr>
          <p:cNvPr id="7" name="Group 6"/>
          <p:cNvGrpSpPr/>
          <p:nvPr/>
        </p:nvGrpSpPr>
        <p:grpSpPr bwMode="ltGray">
          <a:xfrm>
            <a:off x="611187" y="90040"/>
            <a:ext cx="7921626" cy="6135875"/>
            <a:chOff x="3175" y="1360488"/>
            <a:chExt cx="5138622" cy="3980236"/>
          </a:xfrm>
        </p:grpSpPr>
        <p:grpSp>
          <p:nvGrpSpPr>
            <p:cNvPr id="8" name="Group 7"/>
            <p:cNvGrpSpPr/>
            <p:nvPr/>
          </p:nvGrpSpPr>
          <p:grpSpPr bwMode="ltGray">
            <a:xfrm>
              <a:off x="2389072" y="3169024"/>
              <a:ext cx="2752725" cy="2171700"/>
              <a:chOff x="2224087" y="2998788"/>
              <a:chExt cx="2752725" cy="2171700"/>
            </a:xfrm>
            <a:solidFill>
              <a:srgbClr val="F7F7F7">
                <a:alpha val="21000"/>
              </a:srgbClr>
            </a:solidFill>
          </p:grpSpPr>
          <p:sp>
            <p:nvSpPr>
              <p:cNvPr id="12" name="Freeform 5"/>
              <p:cNvSpPr>
                <a:spLocks/>
              </p:cNvSpPr>
              <p:nvPr/>
            </p:nvSpPr>
            <p:spPr bwMode="ltGray">
              <a:xfrm>
                <a:off x="2224087" y="2998788"/>
                <a:ext cx="1230312" cy="2171700"/>
              </a:xfrm>
              <a:custGeom>
                <a:avLst/>
                <a:gdLst>
                  <a:gd name="T0" fmla="*/ 447 w 775"/>
                  <a:gd name="T1" fmla="*/ 775 h 1368"/>
                  <a:gd name="T2" fmla="*/ 442 w 775"/>
                  <a:gd name="T3" fmla="*/ 855 h 1368"/>
                  <a:gd name="T4" fmla="*/ 428 w 775"/>
                  <a:gd name="T5" fmla="*/ 923 h 1368"/>
                  <a:gd name="T6" fmla="*/ 407 w 775"/>
                  <a:gd name="T7" fmla="*/ 982 h 1368"/>
                  <a:gd name="T8" fmla="*/ 379 w 775"/>
                  <a:gd name="T9" fmla="*/ 1034 h 1368"/>
                  <a:gd name="T10" fmla="*/ 346 w 775"/>
                  <a:gd name="T11" fmla="*/ 1077 h 1368"/>
                  <a:gd name="T12" fmla="*/ 310 w 775"/>
                  <a:gd name="T13" fmla="*/ 1112 h 1368"/>
                  <a:gd name="T14" fmla="*/ 271 w 775"/>
                  <a:gd name="T15" fmla="*/ 1141 h 1368"/>
                  <a:gd name="T16" fmla="*/ 230 w 775"/>
                  <a:gd name="T17" fmla="*/ 1165 h 1368"/>
                  <a:gd name="T18" fmla="*/ 188 w 775"/>
                  <a:gd name="T19" fmla="*/ 1183 h 1368"/>
                  <a:gd name="T20" fmla="*/ 149 w 775"/>
                  <a:gd name="T21" fmla="*/ 1196 h 1368"/>
                  <a:gd name="T22" fmla="*/ 80 w 775"/>
                  <a:gd name="T23" fmla="*/ 1211 h 1368"/>
                  <a:gd name="T24" fmla="*/ 31 w 775"/>
                  <a:gd name="T25" fmla="*/ 1216 h 1368"/>
                  <a:gd name="T26" fmla="*/ 12 w 775"/>
                  <a:gd name="T27" fmla="*/ 1368 h 1368"/>
                  <a:gd name="T28" fmla="*/ 49 w 775"/>
                  <a:gd name="T29" fmla="*/ 1366 h 1368"/>
                  <a:gd name="T30" fmla="*/ 120 w 775"/>
                  <a:gd name="T31" fmla="*/ 1363 h 1368"/>
                  <a:gd name="T32" fmla="*/ 187 w 775"/>
                  <a:gd name="T33" fmla="*/ 1356 h 1368"/>
                  <a:gd name="T34" fmla="*/ 249 w 775"/>
                  <a:gd name="T35" fmla="*/ 1345 h 1368"/>
                  <a:gd name="T36" fmla="*/ 306 w 775"/>
                  <a:gd name="T37" fmla="*/ 1332 h 1368"/>
                  <a:gd name="T38" fmla="*/ 360 w 775"/>
                  <a:gd name="T39" fmla="*/ 1316 h 1368"/>
                  <a:gd name="T40" fmla="*/ 409 w 775"/>
                  <a:gd name="T41" fmla="*/ 1298 h 1368"/>
                  <a:gd name="T42" fmla="*/ 454 w 775"/>
                  <a:gd name="T43" fmla="*/ 1278 h 1368"/>
                  <a:gd name="T44" fmla="*/ 495 w 775"/>
                  <a:gd name="T45" fmla="*/ 1257 h 1368"/>
                  <a:gd name="T46" fmla="*/ 533 w 775"/>
                  <a:gd name="T47" fmla="*/ 1234 h 1368"/>
                  <a:gd name="T48" fmla="*/ 566 w 775"/>
                  <a:gd name="T49" fmla="*/ 1209 h 1368"/>
                  <a:gd name="T50" fmla="*/ 612 w 775"/>
                  <a:gd name="T51" fmla="*/ 1171 h 1368"/>
                  <a:gd name="T52" fmla="*/ 661 w 775"/>
                  <a:gd name="T53" fmla="*/ 1116 h 1368"/>
                  <a:gd name="T54" fmla="*/ 699 w 775"/>
                  <a:gd name="T55" fmla="*/ 1060 h 1368"/>
                  <a:gd name="T56" fmla="*/ 727 w 775"/>
                  <a:gd name="T57" fmla="*/ 1004 h 1368"/>
                  <a:gd name="T58" fmla="*/ 748 w 775"/>
                  <a:gd name="T59" fmla="*/ 950 h 1368"/>
                  <a:gd name="T60" fmla="*/ 762 w 775"/>
                  <a:gd name="T61" fmla="*/ 901 h 1368"/>
                  <a:gd name="T62" fmla="*/ 770 w 775"/>
                  <a:gd name="T63" fmla="*/ 857 h 1368"/>
                  <a:gd name="T64" fmla="*/ 775 w 775"/>
                  <a:gd name="T65" fmla="*/ 794 h 1368"/>
                  <a:gd name="T66" fmla="*/ 775 w 775"/>
                  <a:gd name="T67" fmla="*/ 0 h 1368"/>
                  <a:gd name="T68" fmla="*/ 0 w 775"/>
                  <a:gd name="T69" fmla="*/ 775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 h="1368">
                    <a:moveTo>
                      <a:pt x="447" y="775"/>
                    </a:moveTo>
                    <a:lnTo>
                      <a:pt x="447" y="775"/>
                    </a:lnTo>
                    <a:lnTo>
                      <a:pt x="446" y="817"/>
                    </a:lnTo>
                    <a:lnTo>
                      <a:pt x="442" y="855"/>
                    </a:lnTo>
                    <a:lnTo>
                      <a:pt x="436" y="891"/>
                    </a:lnTo>
                    <a:lnTo>
                      <a:pt x="428" y="923"/>
                    </a:lnTo>
                    <a:lnTo>
                      <a:pt x="418" y="954"/>
                    </a:lnTo>
                    <a:lnTo>
                      <a:pt x="407" y="982"/>
                    </a:lnTo>
                    <a:lnTo>
                      <a:pt x="393" y="1010"/>
                    </a:lnTo>
                    <a:lnTo>
                      <a:pt x="379" y="1034"/>
                    </a:lnTo>
                    <a:lnTo>
                      <a:pt x="364" y="1056"/>
                    </a:lnTo>
                    <a:lnTo>
                      <a:pt x="346" y="1077"/>
                    </a:lnTo>
                    <a:lnTo>
                      <a:pt x="328" y="1096"/>
                    </a:lnTo>
                    <a:lnTo>
                      <a:pt x="310" y="1112"/>
                    </a:lnTo>
                    <a:lnTo>
                      <a:pt x="290" y="1128"/>
                    </a:lnTo>
                    <a:lnTo>
                      <a:pt x="271" y="1141"/>
                    </a:lnTo>
                    <a:lnTo>
                      <a:pt x="250" y="1154"/>
                    </a:lnTo>
                    <a:lnTo>
                      <a:pt x="230" y="1165"/>
                    </a:lnTo>
                    <a:lnTo>
                      <a:pt x="209" y="1174"/>
                    </a:lnTo>
                    <a:lnTo>
                      <a:pt x="188" y="1183"/>
                    </a:lnTo>
                    <a:lnTo>
                      <a:pt x="169" y="1190"/>
                    </a:lnTo>
                    <a:lnTo>
                      <a:pt x="149" y="1196"/>
                    </a:lnTo>
                    <a:lnTo>
                      <a:pt x="113" y="1205"/>
                    </a:lnTo>
                    <a:lnTo>
                      <a:pt x="80" y="1211"/>
                    </a:lnTo>
                    <a:lnTo>
                      <a:pt x="52" y="1215"/>
                    </a:lnTo>
                    <a:lnTo>
                      <a:pt x="31" y="1216"/>
                    </a:lnTo>
                    <a:lnTo>
                      <a:pt x="12" y="1217"/>
                    </a:lnTo>
                    <a:lnTo>
                      <a:pt x="12" y="1368"/>
                    </a:lnTo>
                    <a:lnTo>
                      <a:pt x="12" y="1368"/>
                    </a:lnTo>
                    <a:lnTo>
                      <a:pt x="49" y="1366"/>
                    </a:lnTo>
                    <a:lnTo>
                      <a:pt x="86" y="1365"/>
                    </a:lnTo>
                    <a:lnTo>
                      <a:pt x="120" y="1363"/>
                    </a:lnTo>
                    <a:lnTo>
                      <a:pt x="155" y="1359"/>
                    </a:lnTo>
                    <a:lnTo>
                      <a:pt x="187" y="1356"/>
                    </a:lnTo>
                    <a:lnTo>
                      <a:pt x="219" y="1351"/>
                    </a:lnTo>
                    <a:lnTo>
                      <a:pt x="249" y="1345"/>
                    </a:lnTo>
                    <a:lnTo>
                      <a:pt x="279" y="1339"/>
                    </a:lnTo>
                    <a:lnTo>
                      <a:pt x="306" y="1332"/>
                    </a:lnTo>
                    <a:lnTo>
                      <a:pt x="334" y="1325"/>
                    </a:lnTo>
                    <a:lnTo>
                      <a:pt x="360" y="1316"/>
                    </a:lnTo>
                    <a:lnTo>
                      <a:pt x="385" y="1308"/>
                    </a:lnTo>
                    <a:lnTo>
                      <a:pt x="409" y="1298"/>
                    </a:lnTo>
                    <a:lnTo>
                      <a:pt x="432" y="1289"/>
                    </a:lnTo>
                    <a:lnTo>
                      <a:pt x="454" y="1278"/>
                    </a:lnTo>
                    <a:lnTo>
                      <a:pt x="475" y="1269"/>
                    </a:lnTo>
                    <a:lnTo>
                      <a:pt x="495" y="1257"/>
                    </a:lnTo>
                    <a:lnTo>
                      <a:pt x="514" y="1246"/>
                    </a:lnTo>
                    <a:lnTo>
                      <a:pt x="533" y="1234"/>
                    </a:lnTo>
                    <a:lnTo>
                      <a:pt x="550" y="1222"/>
                    </a:lnTo>
                    <a:lnTo>
                      <a:pt x="566" y="1209"/>
                    </a:lnTo>
                    <a:lnTo>
                      <a:pt x="582" y="1197"/>
                    </a:lnTo>
                    <a:lnTo>
                      <a:pt x="612" y="1171"/>
                    </a:lnTo>
                    <a:lnTo>
                      <a:pt x="638" y="1143"/>
                    </a:lnTo>
                    <a:lnTo>
                      <a:pt x="661" y="1116"/>
                    </a:lnTo>
                    <a:lnTo>
                      <a:pt x="681" y="1087"/>
                    </a:lnTo>
                    <a:lnTo>
                      <a:pt x="699" y="1060"/>
                    </a:lnTo>
                    <a:lnTo>
                      <a:pt x="714" y="1031"/>
                    </a:lnTo>
                    <a:lnTo>
                      <a:pt x="727" y="1004"/>
                    </a:lnTo>
                    <a:lnTo>
                      <a:pt x="739" y="976"/>
                    </a:lnTo>
                    <a:lnTo>
                      <a:pt x="748" y="950"/>
                    </a:lnTo>
                    <a:lnTo>
                      <a:pt x="756" y="925"/>
                    </a:lnTo>
                    <a:lnTo>
                      <a:pt x="762" y="901"/>
                    </a:lnTo>
                    <a:lnTo>
                      <a:pt x="767" y="879"/>
                    </a:lnTo>
                    <a:lnTo>
                      <a:pt x="770" y="857"/>
                    </a:lnTo>
                    <a:lnTo>
                      <a:pt x="774" y="821"/>
                    </a:lnTo>
                    <a:lnTo>
                      <a:pt x="775" y="794"/>
                    </a:lnTo>
                    <a:lnTo>
                      <a:pt x="775" y="775"/>
                    </a:lnTo>
                    <a:lnTo>
                      <a:pt x="775" y="0"/>
                    </a:lnTo>
                    <a:lnTo>
                      <a:pt x="0" y="0"/>
                    </a:lnTo>
                    <a:lnTo>
                      <a:pt x="0" y="775"/>
                    </a:lnTo>
                    <a:lnTo>
                      <a:pt x="447" y="775"/>
                    </a:lnTo>
                    <a:close/>
                  </a:path>
                </a:pathLst>
              </a:custGeom>
              <a:noFill/>
              <a:ln w="15875">
                <a:solidFill>
                  <a:schemeClr val="bg1">
                    <a:alpha val="2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b="0" i="0">
                  <a:latin typeface="+mn-lt"/>
                </a:endParaRPr>
              </a:p>
            </p:txBody>
          </p:sp>
          <p:sp>
            <p:nvSpPr>
              <p:cNvPr id="13" name="Freeform 6"/>
              <p:cNvSpPr>
                <a:spLocks/>
              </p:cNvSpPr>
              <p:nvPr/>
            </p:nvSpPr>
            <p:spPr bwMode="ltGray">
              <a:xfrm>
                <a:off x="3746500" y="2998788"/>
                <a:ext cx="1230312" cy="2171700"/>
              </a:xfrm>
              <a:custGeom>
                <a:avLst/>
                <a:gdLst>
                  <a:gd name="T0" fmla="*/ 447 w 775"/>
                  <a:gd name="T1" fmla="*/ 775 h 1368"/>
                  <a:gd name="T2" fmla="*/ 442 w 775"/>
                  <a:gd name="T3" fmla="*/ 855 h 1368"/>
                  <a:gd name="T4" fmla="*/ 428 w 775"/>
                  <a:gd name="T5" fmla="*/ 923 h 1368"/>
                  <a:gd name="T6" fmla="*/ 406 w 775"/>
                  <a:gd name="T7" fmla="*/ 982 h 1368"/>
                  <a:gd name="T8" fmla="*/ 379 w 775"/>
                  <a:gd name="T9" fmla="*/ 1034 h 1368"/>
                  <a:gd name="T10" fmla="*/ 345 w 775"/>
                  <a:gd name="T11" fmla="*/ 1077 h 1368"/>
                  <a:gd name="T12" fmla="*/ 310 w 775"/>
                  <a:gd name="T13" fmla="*/ 1112 h 1368"/>
                  <a:gd name="T14" fmla="*/ 270 w 775"/>
                  <a:gd name="T15" fmla="*/ 1141 h 1368"/>
                  <a:gd name="T16" fmla="*/ 229 w 775"/>
                  <a:gd name="T17" fmla="*/ 1165 h 1368"/>
                  <a:gd name="T18" fmla="*/ 188 w 775"/>
                  <a:gd name="T19" fmla="*/ 1183 h 1368"/>
                  <a:gd name="T20" fmla="*/ 149 w 775"/>
                  <a:gd name="T21" fmla="*/ 1196 h 1368"/>
                  <a:gd name="T22" fmla="*/ 79 w 775"/>
                  <a:gd name="T23" fmla="*/ 1211 h 1368"/>
                  <a:gd name="T24" fmla="*/ 31 w 775"/>
                  <a:gd name="T25" fmla="*/ 1216 h 1368"/>
                  <a:gd name="T26" fmla="*/ 12 w 775"/>
                  <a:gd name="T27" fmla="*/ 1368 h 1368"/>
                  <a:gd name="T28" fmla="*/ 48 w 775"/>
                  <a:gd name="T29" fmla="*/ 1366 h 1368"/>
                  <a:gd name="T30" fmla="*/ 120 w 775"/>
                  <a:gd name="T31" fmla="*/ 1363 h 1368"/>
                  <a:gd name="T32" fmla="*/ 187 w 775"/>
                  <a:gd name="T33" fmla="*/ 1356 h 1368"/>
                  <a:gd name="T34" fmla="*/ 249 w 775"/>
                  <a:gd name="T35" fmla="*/ 1345 h 1368"/>
                  <a:gd name="T36" fmla="*/ 306 w 775"/>
                  <a:gd name="T37" fmla="*/ 1332 h 1368"/>
                  <a:gd name="T38" fmla="*/ 360 w 775"/>
                  <a:gd name="T39" fmla="*/ 1316 h 1368"/>
                  <a:gd name="T40" fmla="*/ 409 w 775"/>
                  <a:gd name="T41" fmla="*/ 1298 h 1368"/>
                  <a:gd name="T42" fmla="*/ 454 w 775"/>
                  <a:gd name="T43" fmla="*/ 1278 h 1368"/>
                  <a:gd name="T44" fmla="*/ 494 w 775"/>
                  <a:gd name="T45" fmla="*/ 1257 h 1368"/>
                  <a:gd name="T46" fmla="*/ 533 w 775"/>
                  <a:gd name="T47" fmla="*/ 1234 h 1368"/>
                  <a:gd name="T48" fmla="*/ 566 w 775"/>
                  <a:gd name="T49" fmla="*/ 1209 h 1368"/>
                  <a:gd name="T50" fmla="*/ 611 w 775"/>
                  <a:gd name="T51" fmla="*/ 1171 h 1368"/>
                  <a:gd name="T52" fmla="*/ 660 w 775"/>
                  <a:gd name="T53" fmla="*/ 1116 h 1368"/>
                  <a:gd name="T54" fmla="*/ 698 w 775"/>
                  <a:gd name="T55" fmla="*/ 1060 h 1368"/>
                  <a:gd name="T56" fmla="*/ 727 w 775"/>
                  <a:gd name="T57" fmla="*/ 1004 h 1368"/>
                  <a:gd name="T58" fmla="*/ 747 w 775"/>
                  <a:gd name="T59" fmla="*/ 950 h 1368"/>
                  <a:gd name="T60" fmla="*/ 761 w 775"/>
                  <a:gd name="T61" fmla="*/ 901 h 1368"/>
                  <a:gd name="T62" fmla="*/ 770 w 775"/>
                  <a:gd name="T63" fmla="*/ 857 h 1368"/>
                  <a:gd name="T64" fmla="*/ 775 w 775"/>
                  <a:gd name="T65" fmla="*/ 794 h 1368"/>
                  <a:gd name="T66" fmla="*/ 775 w 775"/>
                  <a:gd name="T67" fmla="*/ 0 h 1368"/>
                  <a:gd name="T68" fmla="*/ 0 w 775"/>
                  <a:gd name="T69" fmla="*/ 775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 h="1368">
                    <a:moveTo>
                      <a:pt x="447" y="775"/>
                    </a:moveTo>
                    <a:lnTo>
                      <a:pt x="447" y="775"/>
                    </a:lnTo>
                    <a:lnTo>
                      <a:pt x="446" y="817"/>
                    </a:lnTo>
                    <a:lnTo>
                      <a:pt x="442" y="855"/>
                    </a:lnTo>
                    <a:lnTo>
                      <a:pt x="436" y="891"/>
                    </a:lnTo>
                    <a:lnTo>
                      <a:pt x="428" y="923"/>
                    </a:lnTo>
                    <a:lnTo>
                      <a:pt x="418" y="954"/>
                    </a:lnTo>
                    <a:lnTo>
                      <a:pt x="406" y="982"/>
                    </a:lnTo>
                    <a:lnTo>
                      <a:pt x="393" y="1010"/>
                    </a:lnTo>
                    <a:lnTo>
                      <a:pt x="379" y="1034"/>
                    </a:lnTo>
                    <a:lnTo>
                      <a:pt x="363" y="1056"/>
                    </a:lnTo>
                    <a:lnTo>
                      <a:pt x="345" y="1077"/>
                    </a:lnTo>
                    <a:lnTo>
                      <a:pt x="327" y="1096"/>
                    </a:lnTo>
                    <a:lnTo>
                      <a:pt x="310" y="1112"/>
                    </a:lnTo>
                    <a:lnTo>
                      <a:pt x="289" y="1128"/>
                    </a:lnTo>
                    <a:lnTo>
                      <a:pt x="270" y="1141"/>
                    </a:lnTo>
                    <a:lnTo>
                      <a:pt x="250" y="1154"/>
                    </a:lnTo>
                    <a:lnTo>
                      <a:pt x="229" y="1165"/>
                    </a:lnTo>
                    <a:lnTo>
                      <a:pt x="208" y="1174"/>
                    </a:lnTo>
                    <a:lnTo>
                      <a:pt x="188" y="1183"/>
                    </a:lnTo>
                    <a:lnTo>
                      <a:pt x="169" y="1190"/>
                    </a:lnTo>
                    <a:lnTo>
                      <a:pt x="149" y="1196"/>
                    </a:lnTo>
                    <a:lnTo>
                      <a:pt x="113" y="1205"/>
                    </a:lnTo>
                    <a:lnTo>
                      <a:pt x="79" y="1211"/>
                    </a:lnTo>
                    <a:lnTo>
                      <a:pt x="52" y="1215"/>
                    </a:lnTo>
                    <a:lnTo>
                      <a:pt x="31" y="1216"/>
                    </a:lnTo>
                    <a:lnTo>
                      <a:pt x="12" y="1217"/>
                    </a:lnTo>
                    <a:lnTo>
                      <a:pt x="12" y="1368"/>
                    </a:lnTo>
                    <a:lnTo>
                      <a:pt x="12" y="1368"/>
                    </a:lnTo>
                    <a:lnTo>
                      <a:pt x="48" y="1366"/>
                    </a:lnTo>
                    <a:lnTo>
                      <a:pt x="85" y="1365"/>
                    </a:lnTo>
                    <a:lnTo>
                      <a:pt x="120" y="1363"/>
                    </a:lnTo>
                    <a:lnTo>
                      <a:pt x="155" y="1359"/>
                    </a:lnTo>
                    <a:lnTo>
                      <a:pt x="187" y="1356"/>
                    </a:lnTo>
                    <a:lnTo>
                      <a:pt x="219" y="1351"/>
                    </a:lnTo>
                    <a:lnTo>
                      <a:pt x="249" y="1345"/>
                    </a:lnTo>
                    <a:lnTo>
                      <a:pt x="279" y="1339"/>
                    </a:lnTo>
                    <a:lnTo>
                      <a:pt x="306" y="1332"/>
                    </a:lnTo>
                    <a:lnTo>
                      <a:pt x="333" y="1325"/>
                    </a:lnTo>
                    <a:lnTo>
                      <a:pt x="360" y="1316"/>
                    </a:lnTo>
                    <a:lnTo>
                      <a:pt x="385" y="1308"/>
                    </a:lnTo>
                    <a:lnTo>
                      <a:pt x="409" y="1298"/>
                    </a:lnTo>
                    <a:lnTo>
                      <a:pt x="431" y="1289"/>
                    </a:lnTo>
                    <a:lnTo>
                      <a:pt x="454" y="1278"/>
                    </a:lnTo>
                    <a:lnTo>
                      <a:pt x="474" y="1269"/>
                    </a:lnTo>
                    <a:lnTo>
                      <a:pt x="494" y="1257"/>
                    </a:lnTo>
                    <a:lnTo>
                      <a:pt x="513" y="1246"/>
                    </a:lnTo>
                    <a:lnTo>
                      <a:pt x="533" y="1234"/>
                    </a:lnTo>
                    <a:lnTo>
                      <a:pt x="549" y="1222"/>
                    </a:lnTo>
                    <a:lnTo>
                      <a:pt x="566" y="1209"/>
                    </a:lnTo>
                    <a:lnTo>
                      <a:pt x="581" y="1197"/>
                    </a:lnTo>
                    <a:lnTo>
                      <a:pt x="611" y="1171"/>
                    </a:lnTo>
                    <a:lnTo>
                      <a:pt x="637" y="1143"/>
                    </a:lnTo>
                    <a:lnTo>
                      <a:pt x="660" y="1116"/>
                    </a:lnTo>
                    <a:lnTo>
                      <a:pt x="680" y="1087"/>
                    </a:lnTo>
                    <a:lnTo>
                      <a:pt x="698" y="1060"/>
                    </a:lnTo>
                    <a:lnTo>
                      <a:pt x="714" y="1031"/>
                    </a:lnTo>
                    <a:lnTo>
                      <a:pt x="727" y="1004"/>
                    </a:lnTo>
                    <a:lnTo>
                      <a:pt x="739" y="976"/>
                    </a:lnTo>
                    <a:lnTo>
                      <a:pt x="747" y="950"/>
                    </a:lnTo>
                    <a:lnTo>
                      <a:pt x="756" y="925"/>
                    </a:lnTo>
                    <a:lnTo>
                      <a:pt x="761" y="901"/>
                    </a:lnTo>
                    <a:lnTo>
                      <a:pt x="766" y="879"/>
                    </a:lnTo>
                    <a:lnTo>
                      <a:pt x="770" y="857"/>
                    </a:lnTo>
                    <a:lnTo>
                      <a:pt x="773" y="821"/>
                    </a:lnTo>
                    <a:lnTo>
                      <a:pt x="775" y="794"/>
                    </a:lnTo>
                    <a:lnTo>
                      <a:pt x="775" y="775"/>
                    </a:lnTo>
                    <a:lnTo>
                      <a:pt x="775" y="0"/>
                    </a:lnTo>
                    <a:lnTo>
                      <a:pt x="0" y="0"/>
                    </a:lnTo>
                    <a:lnTo>
                      <a:pt x="0" y="775"/>
                    </a:lnTo>
                    <a:lnTo>
                      <a:pt x="447" y="775"/>
                    </a:lnTo>
                    <a:close/>
                  </a:path>
                </a:pathLst>
              </a:custGeom>
              <a:noFill/>
              <a:ln w="15875">
                <a:solidFill>
                  <a:schemeClr val="bg1">
                    <a:alpha val="2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b="0" i="0">
                  <a:latin typeface="+mn-lt"/>
                </a:endParaRPr>
              </a:p>
            </p:txBody>
          </p:sp>
        </p:grpSp>
        <p:grpSp>
          <p:nvGrpSpPr>
            <p:cNvPr id="9" name="Group 8"/>
            <p:cNvGrpSpPr/>
            <p:nvPr/>
          </p:nvGrpSpPr>
          <p:grpSpPr bwMode="ltGray">
            <a:xfrm>
              <a:off x="3175" y="1360488"/>
              <a:ext cx="2752724" cy="2171700"/>
              <a:chOff x="3175" y="1360488"/>
              <a:chExt cx="2752724" cy="2171700"/>
            </a:xfrm>
            <a:solidFill>
              <a:srgbClr val="F7F7F7">
                <a:alpha val="21000"/>
              </a:srgbClr>
            </a:solidFill>
          </p:grpSpPr>
          <p:sp>
            <p:nvSpPr>
              <p:cNvPr id="10" name="Freeform 24"/>
              <p:cNvSpPr>
                <a:spLocks/>
              </p:cNvSpPr>
              <p:nvPr/>
            </p:nvSpPr>
            <p:spPr bwMode="ltGray">
              <a:xfrm>
                <a:off x="1525587" y="1360488"/>
                <a:ext cx="1230312" cy="2171700"/>
              </a:xfrm>
              <a:custGeom>
                <a:avLst/>
                <a:gdLst>
                  <a:gd name="T0" fmla="*/ 328 w 775"/>
                  <a:gd name="T1" fmla="*/ 593 h 1368"/>
                  <a:gd name="T2" fmla="*/ 333 w 775"/>
                  <a:gd name="T3" fmla="*/ 513 h 1368"/>
                  <a:gd name="T4" fmla="*/ 346 w 775"/>
                  <a:gd name="T5" fmla="*/ 445 h 1368"/>
                  <a:gd name="T6" fmla="*/ 367 w 775"/>
                  <a:gd name="T7" fmla="*/ 386 h 1368"/>
                  <a:gd name="T8" fmla="*/ 396 w 775"/>
                  <a:gd name="T9" fmla="*/ 334 h 1368"/>
                  <a:gd name="T10" fmla="*/ 428 w 775"/>
                  <a:gd name="T11" fmla="*/ 291 h 1368"/>
                  <a:gd name="T12" fmla="*/ 465 w 775"/>
                  <a:gd name="T13" fmla="*/ 256 h 1368"/>
                  <a:gd name="T14" fmla="*/ 504 w 775"/>
                  <a:gd name="T15" fmla="*/ 227 h 1368"/>
                  <a:gd name="T16" fmla="*/ 545 w 775"/>
                  <a:gd name="T17" fmla="*/ 203 h 1368"/>
                  <a:gd name="T18" fmla="*/ 585 w 775"/>
                  <a:gd name="T19" fmla="*/ 185 h 1368"/>
                  <a:gd name="T20" fmla="*/ 625 w 775"/>
                  <a:gd name="T21" fmla="*/ 172 h 1368"/>
                  <a:gd name="T22" fmla="*/ 695 w 775"/>
                  <a:gd name="T23" fmla="*/ 157 h 1368"/>
                  <a:gd name="T24" fmla="*/ 744 w 775"/>
                  <a:gd name="T25" fmla="*/ 152 h 1368"/>
                  <a:gd name="T26" fmla="*/ 763 w 775"/>
                  <a:gd name="T27" fmla="*/ 0 h 1368"/>
                  <a:gd name="T28" fmla="*/ 725 w 775"/>
                  <a:gd name="T29" fmla="*/ 2 h 1368"/>
                  <a:gd name="T30" fmla="*/ 655 w 775"/>
                  <a:gd name="T31" fmla="*/ 5 h 1368"/>
                  <a:gd name="T32" fmla="*/ 588 w 775"/>
                  <a:gd name="T33" fmla="*/ 12 h 1368"/>
                  <a:gd name="T34" fmla="*/ 526 w 775"/>
                  <a:gd name="T35" fmla="*/ 23 h 1368"/>
                  <a:gd name="T36" fmla="*/ 467 w 775"/>
                  <a:gd name="T37" fmla="*/ 36 h 1368"/>
                  <a:gd name="T38" fmla="*/ 415 w 775"/>
                  <a:gd name="T39" fmla="*/ 52 h 1368"/>
                  <a:gd name="T40" fmla="*/ 366 w 775"/>
                  <a:gd name="T41" fmla="*/ 70 h 1368"/>
                  <a:gd name="T42" fmla="*/ 321 w 775"/>
                  <a:gd name="T43" fmla="*/ 90 h 1368"/>
                  <a:gd name="T44" fmla="*/ 280 w 775"/>
                  <a:gd name="T45" fmla="*/ 111 h 1368"/>
                  <a:gd name="T46" fmla="*/ 242 w 775"/>
                  <a:gd name="T47" fmla="*/ 134 h 1368"/>
                  <a:gd name="T48" fmla="*/ 209 w 775"/>
                  <a:gd name="T49" fmla="*/ 159 h 1368"/>
                  <a:gd name="T50" fmla="*/ 163 w 775"/>
                  <a:gd name="T51" fmla="*/ 197 h 1368"/>
                  <a:gd name="T52" fmla="*/ 114 w 775"/>
                  <a:gd name="T53" fmla="*/ 252 h 1368"/>
                  <a:gd name="T54" fmla="*/ 76 w 775"/>
                  <a:gd name="T55" fmla="*/ 308 h 1368"/>
                  <a:gd name="T56" fmla="*/ 48 w 775"/>
                  <a:gd name="T57" fmla="*/ 364 h 1368"/>
                  <a:gd name="T58" fmla="*/ 26 w 775"/>
                  <a:gd name="T59" fmla="*/ 418 h 1368"/>
                  <a:gd name="T60" fmla="*/ 13 w 775"/>
                  <a:gd name="T61" fmla="*/ 467 h 1368"/>
                  <a:gd name="T62" fmla="*/ 5 w 775"/>
                  <a:gd name="T63" fmla="*/ 511 h 1368"/>
                  <a:gd name="T64" fmla="*/ 0 w 775"/>
                  <a:gd name="T65" fmla="*/ 574 h 1368"/>
                  <a:gd name="T66" fmla="*/ 0 w 775"/>
                  <a:gd name="T67" fmla="*/ 1368 h 1368"/>
                  <a:gd name="T68" fmla="*/ 775 w 775"/>
                  <a:gd name="T69" fmla="*/ 593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 h="1368">
                    <a:moveTo>
                      <a:pt x="328" y="593"/>
                    </a:moveTo>
                    <a:lnTo>
                      <a:pt x="328" y="593"/>
                    </a:lnTo>
                    <a:lnTo>
                      <a:pt x="329" y="551"/>
                    </a:lnTo>
                    <a:lnTo>
                      <a:pt x="333" y="513"/>
                    </a:lnTo>
                    <a:lnTo>
                      <a:pt x="339" y="477"/>
                    </a:lnTo>
                    <a:lnTo>
                      <a:pt x="346" y="445"/>
                    </a:lnTo>
                    <a:lnTo>
                      <a:pt x="357" y="414"/>
                    </a:lnTo>
                    <a:lnTo>
                      <a:pt x="367" y="386"/>
                    </a:lnTo>
                    <a:lnTo>
                      <a:pt x="382" y="358"/>
                    </a:lnTo>
                    <a:lnTo>
                      <a:pt x="396" y="334"/>
                    </a:lnTo>
                    <a:lnTo>
                      <a:pt x="411" y="312"/>
                    </a:lnTo>
                    <a:lnTo>
                      <a:pt x="428" y="291"/>
                    </a:lnTo>
                    <a:lnTo>
                      <a:pt x="447" y="272"/>
                    </a:lnTo>
                    <a:lnTo>
                      <a:pt x="465" y="256"/>
                    </a:lnTo>
                    <a:lnTo>
                      <a:pt x="485" y="240"/>
                    </a:lnTo>
                    <a:lnTo>
                      <a:pt x="504" y="227"/>
                    </a:lnTo>
                    <a:lnTo>
                      <a:pt x="525" y="214"/>
                    </a:lnTo>
                    <a:lnTo>
                      <a:pt x="545" y="203"/>
                    </a:lnTo>
                    <a:lnTo>
                      <a:pt x="565" y="194"/>
                    </a:lnTo>
                    <a:lnTo>
                      <a:pt x="585" y="185"/>
                    </a:lnTo>
                    <a:lnTo>
                      <a:pt x="606" y="178"/>
                    </a:lnTo>
                    <a:lnTo>
                      <a:pt x="625" y="172"/>
                    </a:lnTo>
                    <a:lnTo>
                      <a:pt x="662" y="163"/>
                    </a:lnTo>
                    <a:lnTo>
                      <a:pt x="695" y="157"/>
                    </a:lnTo>
                    <a:lnTo>
                      <a:pt x="723" y="153"/>
                    </a:lnTo>
                    <a:lnTo>
                      <a:pt x="744" y="152"/>
                    </a:lnTo>
                    <a:lnTo>
                      <a:pt x="763" y="151"/>
                    </a:lnTo>
                    <a:lnTo>
                      <a:pt x="763" y="0"/>
                    </a:lnTo>
                    <a:lnTo>
                      <a:pt x="763" y="0"/>
                    </a:lnTo>
                    <a:lnTo>
                      <a:pt x="725" y="2"/>
                    </a:lnTo>
                    <a:lnTo>
                      <a:pt x="689" y="3"/>
                    </a:lnTo>
                    <a:lnTo>
                      <a:pt x="655" y="5"/>
                    </a:lnTo>
                    <a:lnTo>
                      <a:pt x="620" y="9"/>
                    </a:lnTo>
                    <a:lnTo>
                      <a:pt x="588" y="12"/>
                    </a:lnTo>
                    <a:lnTo>
                      <a:pt x="556" y="17"/>
                    </a:lnTo>
                    <a:lnTo>
                      <a:pt x="526" y="23"/>
                    </a:lnTo>
                    <a:lnTo>
                      <a:pt x="496" y="29"/>
                    </a:lnTo>
                    <a:lnTo>
                      <a:pt x="467" y="36"/>
                    </a:lnTo>
                    <a:lnTo>
                      <a:pt x="441" y="43"/>
                    </a:lnTo>
                    <a:lnTo>
                      <a:pt x="415" y="52"/>
                    </a:lnTo>
                    <a:lnTo>
                      <a:pt x="390" y="60"/>
                    </a:lnTo>
                    <a:lnTo>
                      <a:pt x="366" y="70"/>
                    </a:lnTo>
                    <a:lnTo>
                      <a:pt x="343" y="79"/>
                    </a:lnTo>
                    <a:lnTo>
                      <a:pt x="321" y="90"/>
                    </a:lnTo>
                    <a:lnTo>
                      <a:pt x="299" y="99"/>
                    </a:lnTo>
                    <a:lnTo>
                      <a:pt x="280" y="111"/>
                    </a:lnTo>
                    <a:lnTo>
                      <a:pt x="260" y="122"/>
                    </a:lnTo>
                    <a:lnTo>
                      <a:pt x="242" y="134"/>
                    </a:lnTo>
                    <a:lnTo>
                      <a:pt x="225" y="146"/>
                    </a:lnTo>
                    <a:lnTo>
                      <a:pt x="209" y="159"/>
                    </a:lnTo>
                    <a:lnTo>
                      <a:pt x="192" y="171"/>
                    </a:lnTo>
                    <a:lnTo>
                      <a:pt x="163" y="197"/>
                    </a:lnTo>
                    <a:lnTo>
                      <a:pt x="137" y="225"/>
                    </a:lnTo>
                    <a:lnTo>
                      <a:pt x="114" y="252"/>
                    </a:lnTo>
                    <a:lnTo>
                      <a:pt x="94" y="281"/>
                    </a:lnTo>
                    <a:lnTo>
                      <a:pt x="76" y="308"/>
                    </a:lnTo>
                    <a:lnTo>
                      <a:pt x="61" y="337"/>
                    </a:lnTo>
                    <a:lnTo>
                      <a:pt x="48" y="364"/>
                    </a:lnTo>
                    <a:lnTo>
                      <a:pt x="36" y="392"/>
                    </a:lnTo>
                    <a:lnTo>
                      <a:pt x="26" y="418"/>
                    </a:lnTo>
                    <a:lnTo>
                      <a:pt x="19" y="443"/>
                    </a:lnTo>
                    <a:lnTo>
                      <a:pt x="13" y="467"/>
                    </a:lnTo>
                    <a:lnTo>
                      <a:pt x="8" y="489"/>
                    </a:lnTo>
                    <a:lnTo>
                      <a:pt x="5" y="511"/>
                    </a:lnTo>
                    <a:lnTo>
                      <a:pt x="1" y="547"/>
                    </a:lnTo>
                    <a:lnTo>
                      <a:pt x="0" y="574"/>
                    </a:lnTo>
                    <a:lnTo>
                      <a:pt x="0" y="593"/>
                    </a:lnTo>
                    <a:lnTo>
                      <a:pt x="0" y="1368"/>
                    </a:lnTo>
                    <a:lnTo>
                      <a:pt x="775" y="1368"/>
                    </a:lnTo>
                    <a:lnTo>
                      <a:pt x="775" y="593"/>
                    </a:lnTo>
                    <a:lnTo>
                      <a:pt x="328" y="593"/>
                    </a:lnTo>
                    <a:close/>
                  </a:path>
                </a:pathLst>
              </a:custGeom>
              <a:noFill/>
              <a:ln w="15875">
                <a:solidFill>
                  <a:schemeClr val="bg1">
                    <a:alpha val="2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b="0" i="0">
                  <a:latin typeface="+mn-lt"/>
                </a:endParaRPr>
              </a:p>
            </p:txBody>
          </p:sp>
          <p:sp>
            <p:nvSpPr>
              <p:cNvPr id="11" name="Freeform 27"/>
              <p:cNvSpPr>
                <a:spLocks/>
              </p:cNvSpPr>
              <p:nvPr/>
            </p:nvSpPr>
            <p:spPr bwMode="ltGray">
              <a:xfrm>
                <a:off x="3175" y="1360488"/>
                <a:ext cx="1230312" cy="2171700"/>
              </a:xfrm>
              <a:custGeom>
                <a:avLst/>
                <a:gdLst>
                  <a:gd name="T0" fmla="*/ 328 w 775"/>
                  <a:gd name="T1" fmla="*/ 593 h 1368"/>
                  <a:gd name="T2" fmla="*/ 333 w 775"/>
                  <a:gd name="T3" fmla="*/ 513 h 1368"/>
                  <a:gd name="T4" fmla="*/ 347 w 775"/>
                  <a:gd name="T5" fmla="*/ 445 h 1368"/>
                  <a:gd name="T6" fmla="*/ 369 w 775"/>
                  <a:gd name="T7" fmla="*/ 386 h 1368"/>
                  <a:gd name="T8" fmla="*/ 396 w 775"/>
                  <a:gd name="T9" fmla="*/ 334 h 1368"/>
                  <a:gd name="T10" fmla="*/ 430 w 775"/>
                  <a:gd name="T11" fmla="*/ 291 h 1368"/>
                  <a:gd name="T12" fmla="*/ 465 w 775"/>
                  <a:gd name="T13" fmla="*/ 256 h 1368"/>
                  <a:gd name="T14" fmla="*/ 505 w 775"/>
                  <a:gd name="T15" fmla="*/ 227 h 1368"/>
                  <a:gd name="T16" fmla="*/ 545 w 775"/>
                  <a:gd name="T17" fmla="*/ 203 h 1368"/>
                  <a:gd name="T18" fmla="*/ 587 w 775"/>
                  <a:gd name="T19" fmla="*/ 185 h 1368"/>
                  <a:gd name="T20" fmla="*/ 626 w 775"/>
                  <a:gd name="T21" fmla="*/ 172 h 1368"/>
                  <a:gd name="T22" fmla="*/ 696 w 775"/>
                  <a:gd name="T23" fmla="*/ 157 h 1368"/>
                  <a:gd name="T24" fmla="*/ 744 w 775"/>
                  <a:gd name="T25" fmla="*/ 152 h 1368"/>
                  <a:gd name="T26" fmla="*/ 763 w 775"/>
                  <a:gd name="T27" fmla="*/ 0 h 1368"/>
                  <a:gd name="T28" fmla="*/ 727 w 775"/>
                  <a:gd name="T29" fmla="*/ 2 h 1368"/>
                  <a:gd name="T30" fmla="*/ 655 w 775"/>
                  <a:gd name="T31" fmla="*/ 5 h 1368"/>
                  <a:gd name="T32" fmla="*/ 588 w 775"/>
                  <a:gd name="T33" fmla="*/ 12 h 1368"/>
                  <a:gd name="T34" fmla="*/ 526 w 775"/>
                  <a:gd name="T35" fmla="*/ 23 h 1368"/>
                  <a:gd name="T36" fmla="*/ 469 w 775"/>
                  <a:gd name="T37" fmla="*/ 36 h 1368"/>
                  <a:gd name="T38" fmla="*/ 415 w 775"/>
                  <a:gd name="T39" fmla="*/ 52 h 1368"/>
                  <a:gd name="T40" fmla="*/ 366 w 775"/>
                  <a:gd name="T41" fmla="*/ 70 h 1368"/>
                  <a:gd name="T42" fmla="*/ 321 w 775"/>
                  <a:gd name="T43" fmla="*/ 90 h 1368"/>
                  <a:gd name="T44" fmla="*/ 281 w 775"/>
                  <a:gd name="T45" fmla="*/ 111 h 1368"/>
                  <a:gd name="T46" fmla="*/ 242 w 775"/>
                  <a:gd name="T47" fmla="*/ 134 h 1368"/>
                  <a:gd name="T48" fmla="*/ 209 w 775"/>
                  <a:gd name="T49" fmla="*/ 159 h 1368"/>
                  <a:gd name="T50" fmla="*/ 164 w 775"/>
                  <a:gd name="T51" fmla="*/ 197 h 1368"/>
                  <a:gd name="T52" fmla="*/ 115 w 775"/>
                  <a:gd name="T53" fmla="*/ 252 h 1368"/>
                  <a:gd name="T54" fmla="*/ 77 w 775"/>
                  <a:gd name="T55" fmla="*/ 308 h 1368"/>
                  <a:gd name="T56" fmla="*/ 48 w 775"/>
                  <a:gd name="T57" fmla="*/ 364 h 1368"/>
                  <a:gd name="T58" fmla="*/ 28 w 775"/>
                  <a:gd name="T59" fmla="*/ 418 h 1368"/>
                  <a:gd name="T60" fmla="*/ 14 w 775"/>
                  <a:gd name="T61" fmla="*/ 467 h 1368"/>
                  <a:gd name="T62" fmla="*/ 5 w 775"/>
                  <a:gd name="T63" fmla="*/ 511 h 1368"/>
                  <a:gd name="T64" fmla="*/ 0 w 775"/>
                  <a:gd name="T65" fmla="*/ 574 h 1368"/>
                  <a:gd name="T66" fmla="*/ 0 w 775"/>
                  <a:gd name="T67" fmla="*/ 1368 h 1368"/>
                  <a:gd name="T68" fmla="*/ 775 w 775"/>
                  <a:gd name="T69" fmla="*/ 593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5" h="1368">
                    <a:moveTo>
                      <a:pt x="328" y="593"/>
                    </a:moveTo>
                    <a:lnTo>
                      <a:pt x="328" y="593"/>
                    </a:lnTo>
                    <a:lnTo>
                      <a:pt x="329" y="551"/>
                    </a:lnTo>
                    <a:lnTo>
                      <a:pt x="333" y="513"/>
                    </a:lnTo>
                    <a:lnTo>
                      <a:pt x="339" y="477"/>
                    </a:lnTo>
                    <a:lnTo>
                      <a:pt x="347" y="445"/>
                    </a:lnTo>
                    <a:lnTo>
                      <a:pt x="357" y="414"/>
                    </a:lnTo>
                    <a:lnTo>
                      <a:pt x="369" y="386"/>
                    </a:lnTo>
                    <a:lnTo>
                      <a:pt x="382" y="358"/>
                    </a:lnTo>
                    <a:lnTo>
                      <a:pt x="396" y="334"/>
                    </a:lnTo>
                    <a:lnTo>
                      <a:pt x="412" y="312"/>
                    </a:lnTo>
                    <a:lnTo>
                      <a:pt x="430" y="291"/>
                    </a:lnTo>
                    <a:lnTo>
                      <a:pt x="448" y="272"/>
                    </a:lnTo>
                    <a:lnTo>
                      <a:pt x="465" y="256"/>
                    </a:lnTo>
                    <a:lnTo>
                      <a:pt x="486" y="240"/>
                    </a:lnTo>
                    <a:lnTo>
                      <a:pt x="505" y="227"/>
                    </a:lnTo>
                    <a:lnTo>
                      <a:pt x="525" y="214"/>
                    </a:lnTo>
                    <a:lnTo>
                      <a:pt x="545" y="203"/>
                    </a:lnTo>
                    <a:lnTo>
                      <a:pt x="567" y="194"/>
                    </a:lnTo>
                    <a:lnTo>
                      <a:pt x="587" y="185"/>
                    </a:lnTo>
                    <a:lnTo>
                      <a:pt x="606" y="178"/>
                    </a:lnTo>
                    <a:lnTo>
                      <a:pt x="626" y="172"/>
                    </a:lnTo>
                    <a:lnTo>
                      <a:pt x="662" y="163"/>
                    </a:lnTo>
                    <a:lnTo>
                      <a:pt x="696" y="157"/>
                    </a:lnTo>
                    <a:lnTo>
                      <a:pt x="723" y="153"/>
                    </a:lnTo>
                    <a:lnTo>
                      <a:pt x="744" y="152"/>
                    </a:lnTo>
                    <a:lnTo>
                      <a:pt x="763" y="151"/>
                    </a:lnTo>
                    <a:lnTo>
                      <a:pt x="763" y="0"/>
                    </a:lnTo>
                    <a:lnTo>
                      <a:pt x="763" y="0"/>
                    </a:lnTo>
                    <a:lnTo>
                      <a:pt x="727" y="2"/>
                    </a:lnTo>
                    <a:lnTo>
                      <a:pt x="690" y="3"/>
                    </a:lnTo>
                    <a:lnTo>
                      <a:pt x="655" y="5"/>
                    </a:lnTo>
                    <a:lnTo>
                      <a:pt x="620" y="9"/>
                    </a:lnTo>
                    <a:lnTo>
                      <a:pt x="588" y="12"/>
                    </a:lnTo>
                    <a:lnTo>
                      <a:pt x="556" y="17"/>
                    </a:lnTo>
                    <a:lnTo>
                      <a:pt x="526" y="23"/>
                    </a:lnTo>
                    <a:lnTo>
                      <a:pt x="496" y="29"/>
                    </a:lnTo>
                    <a:lnTo>
                      <a:pt x="469" y="36"/>
                    </a:lnTo>
                    <a:lnTo>
                      <a:pt x="442" y="43"/>
                    </a:lnTo>
                    <a:lnTo>
                      <a:pt x="415" y="52"/>
                    </a:lnTo>
                    <a:lnTo>
                      <a:pt x="390" y="60"/>
                    </a:lnTo>
                    <a:lnTo>
                      <a:pt x="366" y="70"/>
                    </a:lnTo>
                    <a:lnTo>
                      <a:pt x="344" y="79"/>
                    </a:lnTo>
                    <a:lnTo>
                      <a:pt x="321" y="90"/>
                    </a:lnTo>
                    <a:lnTo>
                      <a:pt x="301" y="99"/>
                    </a:lnTo>
                    <a:lnTo>
                      <a:pt x="281" y="111"/>
                    </a:lnTo>
                    <a:lnTo>
                      <a:pt x="262" y="122"/>
                    </a:lnTo>
                    <a:lnTo>
                      <a:pt x="242" y="134"/>
                    </a:lnTo>
                    <a:lnTo>
                      <a:pt x="226" y="146"/>
                    </a:lnTo>
                    <a:lnTo>
                      <a:pt x="209" y="159"/>
                    </a:lnTo>
                    <a:lnTo>
                      <a:pt x="194" y="171"/>
                    </a:lnTo>
                    <a:lnTo>
                      <a:pt x="164" y="197"/>
                    </a:lnTo>
                    <a:lnTo>
                      <a:pt x="138" y="225"/>
                    </a:lnTo>
                    <a:lnTo>
                      <a:pt x="115" y="252"/>
                    </a:lnTo>
                    <a:lnTo>
                      <a:pt x="95" y="281"/>
                    </a:lnTo>
                    <a:lnTo>
                      <a:pt x="77" y="308"/>
                    </a:lnTo>
                    <a:lnTo>
                      <a:pt x="61" y="337"/>
                    </a:lnTo>
                    <a:lnTo>
                      <a:pt x="48" y="364"/>
                    </a:lnTo>
                    <a:lnTo>
                      <a:pt x="36" y="392"/>
                    </a:lnTo>
                    <a:lnTo>
                      <a:pt x="28" y="418"/>
                    </a:lnTo>
                    <a:lnTo>
                      <a:pt x="19" y="443"/>
                    </a:lnTo>
                    <a:lnTo>
                      <a:pt x="14" y="467"/>
                    </a:lnTo>
                    <a:lnTo>
                      <a:pt x="9" y="489"/>
                    </a:lnTo>
                    <a:lnTo>
                      <a:pt x="5" y="511"/>
                    </a:lnTo>
                    <a:lnTo>
                      <a:pt x="2" y="547"/>
                    </a:lnTo>
                    <a:lnTo>
                      <a:pt x="0" y="574"/>
                    </a:lnTo>
                    <a:lnTo>
                      <a:pt x="0" y="593"/>
                    </a:lnTo>
                    <a:lnTo>
                      <a:pt x="0" y="1368"/>
                    </a:lnTo>
                    <a:lnTo>
                      <a:pt x="775" y="1368"/>
                    </a:lnTo>
                    <a:lnTo>
                      <a:pt x="775" y="593"/>
                    </a:lnTo>
                    <a:lnTo>
                      <a:pt x="328" y="593"/>
                    </a:lnTo>
                    <a:close/>
                  </a:path>
                </a:pathLst>
              </a:custGeom>
              <a:noFill/>
              <a:ln w="15875">
                <a:solidFill>
                  <a:schemeClr val="bg1">
                    <a:alpha val="20000"/>
                  </a:schemeClr>
                </a:solidFill>
                <a:prstDash val="solid"/>
                <a:round/>
                <a:headEnd/>
                <a:tailEnd/>
              </a:ln>
              <a:extLst/>
            </p:spPr>
            <p:txBody>
              <a:bodyPr vert="horz" wrap="square" lIns="91440" tIns="45720" rIns="91440" bIns="45720" numCol="1" anchor="t" anchorCtr="0" compatLnSpc="1">
                <a:prstTxWarp prst="textNoShape">
                  <a:avLst/>
                </a:prstTxWarp>
              </a:bodyPr>
              <a:lstStyle/>
              <a:p>
                <a:endParaRPr b="0" i="0">
                  <a:latin typeface="+mn-lt"/>
                </a:endParaRPr>
              </a:p>
            </p:txBody>
          </p:sp>
        </p:grpSp>
      </p:grpSp>
      <p:sp>
        <p:nvSpPr>
          <p:cNvPr id="14" name="Text Placeholder 13"/>
          <p:cNvSpPr>
            <a:spLocks noGrp="1"/>
          </p:cNvSpPr>
          <p:nvPr>
            <p:ph type="body" sz="quarter" idx="14" hasCustomPrompt="1"/>
          </p:nvPr>
        </p:nvSpPr>
        <p:spPr>
          <a:xfrm>
            <a:off x="552091" y="2199169"/>
            <a:ext cx="8126084" cy="1691992"/>
          </a:xfrm>
        </p:spPr>
        <p:txBody>
          <a:bodyPr anchor="ctr">
            <a:noAutofit/>
          </a:bodyPr>
          <a:lstStyle>
            <a:lvl1pPr marL="0" indent="0" algn="l">
              <a:lnSpc>
                <a:spcPct val="100000"/>
              </a:lnSpc>
              <a:spcBef>
                <a:spcPts val="0"/>
              </a:spcBef>
              <a:buNone/>
              <a:defRPr sz="3200">
                <a:solidFill>
                  <a:schemeClr val="bg1"/>
                </a:solidFill>
              </a:defRPr>
            </a:lvl1pPr>
            <a:lvl2pPr marL="0" indent="0" algn="ctr">
              <a:lnSpc>
                <a:spcPct val="100000"/>
              </a:lnSpc>
              <a:spcBef>
                <a:spcPts val="0"/>
              </a:spcBef>
              <a:buNone/>
              <a:defRPr sz="3200">
                <a:solidFill>
                  <a:schemeClr val="bg1"/>
                </a:solidFill>
              </a:defRPr>
            </a:lvl2pPr>
            <a:lvl3pPr marL="0" indent="0" algn="ctr">
              <a:lnSpc>
                <a:spcPct val="100000"/>
              </a:lnSpc>
              <a:spcBef>
                <a:spcPts val="0"/>
              </a:spcBef>
              <a:buNone/>
              <a:defRPr sz="3200">
                <a:solidFill>
                  <a:schemeClr val="bg1"/>
                </a:solidFill>
              </a:defRPr>
            </a:lvl3pPr>
            <a:lvl4pPr marL="0" indent="0" algn="ctr">
              <a:lnSpc>
                <a:spcPct val="100000"/>
              </a:lnSpc>
              <a:spcBef>
                <a:spcPts val="0"/>
              </a:spcBef>
              <a:buNone/>
              <a:defRPr sz="3200">
                <a:solidFill>
                  <a:schemeClr val="bg1"/>
                </a:solidFill>
              </a:defRPr>
            </a:lvl4pPr>
            <a:lvl5pPr marL="0" indent="0" algn="ctr">
              <a:lnSpc>
                <a:spcPct val="100000"/>
              </a:lnSpc>
              <a:spcBef>
                <a:spcPts val="0"/>
              </a:spcBef>
              <a:buNone/>
              <a:defRPr sz="3200">
                <a:solidFill>
                  <a:schemeClr val="bg1"/>
                </a:solidFill>
              </a:defRPr>
            </a:lvl5pPr>
            <a:lvl6pPr marL="0" indent="0" algn="ctr">
              <a:lnSpc>
                <a:spcPct val="100000"/>
              </a:lnSpc>
              <a:spcBef>
                <a:spcPts val="0"/>
              </a:spcBef>
              <a:buNone/>
              <a:defRPr sz="3200">
                <a:solidFill>
                  <a:schemeClr val="bg1"/>
                </a:solidFill>
              </a:defRPr>
            </a:lvl6pPr>
            <a:lvl7pPr marL="0" indent="0" algn="ctr">
              <a:lnSpc>
                <a:spcPct val="100000"/>
              </a:lnSpc>
              <a:spcBef>
                <a:spcPts val="0"/>
              </a:spcBef>
              <a:buNone/>
              <a:defRPr sz="3200">
                <a:solidFill>
                  <a:schemeClr val="bg1"/>
                </a:solidFill>
              </a:defRPr>
            </a:lvl7pPr>
            <a:lvl8pPr marL="0" indent="0" algn="ctr">
              <a:lnSpc>
                <a:spcPct val="100000"/>
              </a:lnSpc>
              <a:spcBef>
                <a:spcPts val="0"/>
              </a:spcBef>
              <a:buNone/>
              <a:defRPr sz="3200">
                <a:solidFill>
                  <a:schemeClr val="bg1"/>
                </a:solidFill>
              </a:defRPr>
            </a:lvl8pPr>
            <a:lvl9pPr marL="0" indent="0" algn="ctr">
              <a:lnSpc>
                <a:spcPct val="100000"/>
              </a:lnSpc>
              <a:spcBef>
                <a:spcPts val="0"/>
              </a:spcBef>
              <a:buNone/>
              <a:defRPr sz="3200">
                <a:solidFill>
                  <a:schemeClr val="bg1"/>
                </a:solidFill>
              </a:defRPr>
            </a:lvl9pPr>
          </a:lstStyle>
          <a:p>
            <a:pPr lvl="0"/>
            <a:r>
              <a:rPr dirty="0"/>
              <a:t>Insert quotation here using 32 </a:t>
            </a:r>
            <a:r>
              <a:rPr dirty="0" err="1"/>
              <a:t>pt</a:t>
            </a:r>
            <a:r>
              <a:rPr dirty="0"/>
              <a:t> sentence case. </a:t>
            </a:r>
            <a:r>
              <a:rPr lang="en-US" dirty="0"/>
              <a:t>It</a:t>
            </a:r>
            <a:r>
              <a:rPr dirty="0"/>
              <a:t> is not necessary to add quotation marks to the text.</a:t>
            </a:r>
          </a:p>
        </p:txBody>
      </p:sp>
      <p:sp>
        <p:nvSpPr>
          <p:cNvPr id="16" name="Text Placeholder 13"/>
          <p:cNvSpPr>
            <a:spLocks noGrp="1"/>
          </p:cNvSpPr>
          <p:nvPr>
            <p:ph type="body" sz="quarter" idx="15" hasCustomPrompt="1"/>
          </p:nvPr>
        </p:nvSpPr>
        <p:spPr>
          <a:xfrm>
            <a:off x="4289252" y="4040429"/>
            <a:ext cx="4388922" cy="460375"/>
          </a:xfrm>
        </p:spPr>
        <p:txBody>
          <a:bodyPr>
            <a:noAutofit/>
          </a:bodyPr>
          <a:lstStyle>
            <a:lvl1pPr marL="228600" indent="-228600" algn="r">
              <a:lnSpc>
                <a:spcPct val="100000"/>
              </a:lnSpc>
              <a:spcBef>
                <a:spcPts val="0"/>
              </a:spcBef>
              <a:buFont typeface="Arial" panose="020B0604020202020204" pitchFamily="2" charset="0"/>
              <a:buChar char="–"/>
              <a:defRPr sz="2000"/>
            </a:lvl1pPr>
            <a:lvl2pPr marL="0" indent="0" algn="r">
              <a:lnSpc>
                <a:spcPct val="100000"/>
              </a:lnSpc>
              <a:spcBef>
                <a:spcPts val="0"/>
              </a:spcBef>
              <a:buFontTx/>
              <a:buNone/>
              <a:defRPr sz="2000"/>
            </a:lvl2pPr>
            <a:lvl3pPr marL="0" indent="0" algn="r">
              <a:lnSpc>
                <a:spcPct val="100000"/>
              </a:lnSpc>
              <a:spcBef>
                <a:spcPts val="0"/>
              </a:spcBef>
              <a:buFontTx/>
              <a:buNone/>
              <a:defRPr sz="2000"/>
            </a:lvl3pPr>
            <a:lvl4pPr marL="0" indent="0" algn="r">
              <a:lnSpc>
                <a:spcPct val="100000"/>
              </a:lnSpc>
              <a:spcBef>
                <a:spcPts val="0"/>
              </a:spcBef>
              <a:buFontTx/>
              <a:buNone/>
              <a:defRPr sz="2000"/>
            </a:lvl4pPr>
            <a:lvl5pPr marL="0" indent="0" algn="r">
              <a:lnSpc>
                <a:spcPct val="100000"/>
              </a:lnSpc>
              <a:spcBef>
                <a:spcPts val="0"/>
              </a:spcBef>
              <a:buFontTx/>
              <a:buNone/>
              <a:defRPr sz="2000"/>
            </a:lvl5pPr>
            <a:lvl6pPr marL="0" indent="0" algn="r">
              <a:lnSpc>
                <a:spcPct val="100000"/>
              </a:lnSpc>
              <a:spcBef>
                <a:spcPts val="0"/>
              </a:spcBef>
              <a:buFontTx/>
              <a:buNone/>
              <a:defRPr sz="2000"/>
            </a:lvl6pPr>
            <a:lvl7pPr marL="0" indent="0" algn="r">
              <a:lnSpc>
                <a:spcPct val="100000"/>
              </a:lnSpc>
              <a:spcBef>
                <a:spcPts val="0"/>
              </a:spcBef>
              <a:buFontTx/>
              <a:buNone/>
              <a:defRPr sz="2000"/>
            </a:lvl7pPr>
            <a:lvl8pPr marL="0" indent="0" algn="r">
              <a:lnSpc>
                <a:spcPct val="100000"/>
              </a:lnSpc>
              <a:spcBef>
                <a:spcPts val="0"/>
              </a:spcBef>
              <a:buFontTx/>
              <a:buNone/>
              <a:defRPr sz="2000"/>
            </a:lvl8pPr>
            <a:lvl9pPr marL="0" indent="0" algn="r">
              <a:lnSpc>
                <a:spcPct val="100000"/>
              </a:lnSpc>
              <a:spcBef>
                <a:spcPts val="0"/>
              </a:spcBef>
              <a:buFontTx/>
              <a:buNone/>
              <a:defRPr sz="2000"/>
            </a:lvl9pPr>
          </a:lstStyle>
          <a:p>
            <a:pPr lvl="0"/>
            <a:r>
              <a:rPr dirty="0"/>
              <a:t>Quotation attribution or source</a:t>
            </a:r>
            <a:endParaRPr lang="en-US" dirty="0"/>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3205132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Rectangle 5"/>
          <p:cNvSpPr/>
          <p:nvPr/>
        </p:nvSpPr>
        <p:spPr bwMode="ltGray">
          <a:xfrm>
            <a:off x="0" y="1130020"/>
            <a:ext cx="9144000" cy="519457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8" name="Media Placeholder 7"/>
          <p:cNvSpPr>
            <a:spLocks noGrp="1"/>
          </p:cNvSpPr>
          <p:nvPr>
            <p:ph type="media" sz="quarter" idx="13"/>
          </p:nvPr>
        </p:nvSpPr>
        <p:spPr>
          <a:xfrm>
            <a:off x="282447" y="1524000"/>
            <a:ext cx="7315199" cy="4572000"/>
          </a:xfrm>
          <a:solidFill>
            <a:srgbClr val="595959"/>
          </a:solidFill>
        </p:spPr>
        <p:txBody>
          <a:bodyPr tIns="1645920">
            <a:noAutofit/>
          </a:bodyPr>
          <a:lstStyle>
            <a:lvl1pPr marL="0" indent="0" algn="ctr">
              <a:buNone/>
              <a:defRPr>
                <a:solidFill>
                  <a:schemeClr val="bg1"/>
                </a:solidFill>
              </a:defRPr>
            </a:lvl1pPr>
          </a:lstStyle>
          <a:p>
            <a:endParaRPr/>
          </a:p>
        </p:txBody>
      </p:sp>
      <p:cxnSp>
        <p:nvCxnSpPr>
          <p:cNvPr id="10" name="Straight Connector 9"/>
          <p:cNvCxnSpPr/>
          <p:nvPr/>
        </p:nvCxnSpPr>
        <p:spPr bwMode="white">
          <a:xfrm>
            <a:off x="7946046" y="2216677"/>
            <a:ext cx="0" cy="3021264"/>
          </a:xfrm>
          <a:prstGeom prst="line">
            <a:avLst/>
          </a:prstGeom>
          <a:ln w="127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8243076" y="3225659"/>
            <a:ext cx="660400" cy="1003300"/>
          </a:xfrm>
          <a:prstGeom prst="rect">
            <a:avLst/>
          </a:prstGeom>
        </p:spPr>
      </p:pic>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731939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Organized Text Boxes">
    <p:spTree>
      <p:nvGrpSpPr>
        <p:cNvPr id="1" name=""/>
        <p:cNvGrpSpPr/>
        <p:nvPr/>
      </p:nvGrpSpPr>
      <p:grpSpPr>
        <a:xfrm>
          <a:off x="0" y="0"/>
          <a:ext cx="0" cy="0"/>
          <a:chOff x="0" y="0"/>
          <a:chExt cx="0" cy="0"/>
        </a:xfrm>
      </p:grpSpPr>
      <p:sp>
        <p:nvSpPr>
          <p:cNvPr id="20" name="Rectangle 19"/>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8" name="Text Placeholder 13"/>
          <p:cNvSpPr>
            <a:spLocks noGrp="1"/>
          </p:cNvSpPr>
          <p:nvPr>
            <p:ph type="body" sz="quarter" idx="15" hasCustomPrompt="1"/>
          </p:nvPr>
        </p:nvSpPr>
        <p:spPr>
          <a:xfrm>
            <a:off x="696455" y="2291787"/>
            <a:ext cx="7751090" cy="475488"/>
          </a:xfrm>
          <a:solidFill>
            <a:srgbClr val="595959"/>
          </a:solidFill>
        </p:spPr>
        <p:txBody>
          <a:bodyPr tIns="0" bIns="0" anchor="b">
            <a:noAutofit/>
          </a:bodyPr>
          <a:lstStyle>
            <a:lvl1pPr marL="0" indent="0" algn="ctr">
              <a:lnSpc>
                <a:spcPct val="100000"/>
              </a:lnSpc>
              <a:spcBef>
                <a:spcPts val="0"/>
              </a:spcBef>
              <a:buNone/>
              <a:defRPr sz="2400">
                <a:solidFill>
                  <a:schemeClr val="bg1"/>
                </a:solidFill>
              </a:defRPr>
            </a:lvl1pPr>
            <a:lvl2pPr marL="0" indent="0" algn="ctr">
              <a:lnSpc>
                <a:spcPct val="100000"/>
              </a:lnSpc>
              <a:spcBef>
                <a:spcPts val="0"/>
              </a:spcBef>
              <a:buNone/>
              <a:defRPr sz="2400">
                <a:solidFill>
                  <a:schemeClr val="bg1"/>
                </a:solidFill>
              </a:defRPr>
            </a:lvl2pPr>
            <a:lvl3pPr marL="0" indent="0" algn="ctr">
              <a:lnSpc>
                <a:spcPct val="100000"/>
              </a:lnSpc>
              <a:spcBef>
                <a:spcPts val="0"/>
              </a:spcBef>
              <a:buNone/>
              <a:defRPr sz="2400">
                <a:solidFill>
                  <a:schemeClr val="bg1"/>
                </a:solidFill>
              </a:defRPr>
            </a:lvl3pPr>
            <a:lvl4pPr marL="0" indent="0" algn="ctr">
              <a:lnSpc>
                <a:spcPct val="100000"/>
              </a:lnSpc>
              <a:spcBef>
                <a:spcPts val="0"/>
              </a:spcBef>
              <a:buNone/>
              <a:defRPr sz="2400">
                <a:solidFill>
                  <a:schemeClr val="bg1"/>
                </a:solidFill>
              </a:defRPr>
            </a:lvl4pPr>
            <a:lvl5pPr marL="0" indent="0" algn="ctr">
              <a:lnSpc>
                <a:spcPct val="100000"/>
              </a:lnSpc>
              <a:spcBef>
                <a:spcPts val="0"/>
              </a:spcBef>
              <a:buNone/>
              <a:defRPr sz="2400">
                <a:solidFill>
                  <a:schemeClr val="bg1"/>
                </a:solidFill>
              </a:defRPr>
            </a:lvl5pPr>
            <a:lvl6pPr marL="0" indent="0" algn="ctr">
              <a:lnSpc>
                <a:spcPct val="100000"/>
              </a:lnSpc>
              <a:spcBef>
                <a:spcPts val="0"/>
              </a:spcBef>
              <a:buNone/>
              <a:defRPr sz="2400">
                <a:solidFill>
                  <a:schemeClr val="bg1"/>
                </a:solidFill>
              </a:defRPr>
            </a:lvl6pPr>
            <a:lvl7pPr marL="0" indent="0" algn="ctr">
              <a:lnSpc>
                <a:spcPct val="100000"/>
              </a:lnSpc>
              <a:spcBef>
                <a:spcPts val="0"/>
              </a:spcBef>
              <a:buNone/>
              <a:defRPr sz="2400">
                <a:solidFill>
                  <a:schemeClr val="bg1"/>
                </a:solidFill>
              </a:defRPr>
            </a:lvl7pPr>
            <a:lvl8pPr marL="0" indent="0" algn="ctr">
              <a:lnSpc>
                <a:spcPct val="100000"/>
              </a:lnSpc>
              <a:spcBef>
                <a:spcPts val="0"/>
              </a:spcBef>
              <a:buNone/>
              <a:defRPr sz="2400">
                <a:solidFill>
                  <a:schemeClr val="bg1"/>
                </a:solidFill>
              </a:defRPr>
            </a:lvl8pPr>
            <a:lvl9pPr marL="0" indent="0" algn="ctr">
              <a:lnSpc>
                <a:spcPct val="100000"/>
              </a:lnSpc>
              <a:spcBef>
                <a:spcPts val="0"/>
              </a:spcBef>
              <a:buNone/>
              <a:defRPr sz="2400">
                <a:solidFill>
                  <a:schemeClr val="bg1"/>
                </a:solidFill>
              </a:defRPr>
            </a:lvl9pPr>
          </a:lstStyle>
          <a:p>
            <a:pPr lvl="0"/>
            <a:r>
              <a:t>Content header</a:t>
            </a:r>
          </a:p>
        </p:txBody>
      </p:sp>
      <p:sp>
        <p:nvSpPr>
          <p:cNvPr id="11" name="Text Placeholder 13"/>
          <p:cNvSpPr>
            <a:spLocks noGrp="1"/>
          </p:cNvSpPr>
          <p:nvPr>
            <p:ph type="body" sz="quarter" idx="17" hasCustomPrompt="1"/>
          </p:nvPr>
        </p:nvSpPr>
        <p:spPr>
          <a:xfrm>
            <a:off x="696455" y="2767275"/>
            <a:ext cx="7751090" cy="320040"/>
          </a:xfrm>
          <a:solidFill>
            <a:srgbClr val="595959"/>
          </a:solidFill>
        </p:spPr>
        <p:txBody>
          <a:bodyPr tIns="0" rIns="91440" bIns="0">
            <a:noAutofit/>
          </a:bodyPr>
          <a:lstStyle>
            <a:lvl1pPr marL="0" indent="0" algn="ctr">
              <a:lnSpc>
                <a:spcPct val="100000"/>
              </a:lnSpc>
              <a:spcBef>
                <a:spcPts val="0"/>
              </a:spcBef>
              <a:buNone/>
              <a:defRPr sz="1600">
                <a:solidFill>
                  <a:schemeClr val="bg1"/>
                </a:solidFill>
              </a:defRPr>
            </a:lvl1pPr>
            <a:lvl2pPr marL="0" indent="0" algn="ctr">
              <a:lnSpc>
                <a:spcPct val="100000"/>
              </a:lnSpc>
              <a:spcBef>
                <a:spcPts val="0"/>
              </a:spcBef>
              <a:buNone/>
              <a:defRPr sz="1600">
                <a:solidFill>
                  <a:schemeClr val="bg1"/>
                </a:solidFill>
              </a:defRPr>
            </a:lvl2pPr>
            <a:lvl3pPr marL="0" indent="0" algn="ctr">
              <a:lnSpc>
                <a:spcPct val="100000"/>
              </a:lnSpc>
              <a:spcBef>
                <a:spcPts val="0"/>
              </a:spcBef>
              <a:buNone/>
              <a:defRPr sz="1600">
                <a:solidFill>
                  <a:schemeClr val="bg1"/>
                </a:solidFill>
              </a:defRPr>
            </a:lvl3pPr>
            <a:lvl4pPr marL="0" indent="0" algn="ctr">
              <a:lnSpc>
                <a:spcPct val="100000"/>
              </a:lnSpc>
              <a:spcBef>
                <a:spcPts val="0"/>
              </a:spcBef>
              <a:buNone/>
              <a:defRPr sz="1600">
                <a:solidFill>
                  <a:schemeClr val="bg1"/>
                </a:solidFill>
              </a:defRPr>
            </a:lvl4pPr>
            <a:lvl5pPr marL="0" indent="0" algn="ctr">
              <a:lnSpc>
                <a:spcPct val="100000"/>
              </a:lnSpc>
              <a:spcBef>
                <a:spcPts val="0"/>
              </a:spcBef>
              <a:buNone/>
              <a:defRPr sz="1600">
                <a:solidFill>
                  <a:schemeClr val="bg1"/>
                </a:solidFill>
              </a:defRPr>
            </a:lvl5pPr>
            <a:lvl6pPr marL="0" indent="0" algn="ctr">
              <a:lnSpc>
                <a:spcPct val="100000"/>
              </a:lnSpc>
              <a:spcBef>
                <a:spcPts val="0"/>
              </a:spcBef>
              <a:buNone/>
              <a:defRPr sz="1600">
                <a:solidFill>
                  <a:schemeClr val="bg1"/>
                </a:solidFill>
              </a:defRPr>
            </a:lvl6pPr>
            <a:lvl7pPr marL="0" indent="0" algn="ctr">
              <a:lnSpc>
                <a:spcPct val="100000"/>
              </a:lnSpc>
              <a:spcBef>
                <a:spcPts val="0"/>
              </a:spcBef>
              <a:buNone/>
              <a:defRPr sz="1600">
                <a:solidFill>
                  <a:schemeClr val="bg1"/>
                </a:solidFill>
              </a:defRPr>
            </a:lvl7pPr>
            <a:lvl8pPr marL="0" indent="0" algn="ctr">
              <a:lnSpc>
                <a:spcPct val="100000"/>
              </a:lnSpc>
              <a:spcBef>
                <a:spcPts val="0"/>
              </a:spcBef>
              <a:buNone/>
              <a:defRPr sz="1600">
                <a:solidFill>
                  <a:schemeClr val="bg1"/>
                </a:solidFill>
              </a:defRPr>
            </a:lvl8pPr>
            <a:lvl9pPr marL="0" indent="0" algn="ctr">
              <a:lnSpc>
                <a:spcPct val="100000"/>
              </a:lnSpc>
              <a:spcBef>
                <a:spcPts val="0"/>
              </a:spcBef>
              <a:buNone/>
              <a:defRPr sz="1600">
                <a:solidFill>
                  <a:schemeClr val="bg1"/>
                </a:solidFill>
              </a:defRPr>
            </a:lvl9pPr>
          </a:lstStyle>
          <a:p>
            <a:pPr lvl="0"/>
            <a:r>
              <a:t>Subtext goes here</a:t>
            </a:r>
          </a:p>
        </p:txBody>
      </p:sp>
      <p:sp>
        <p:nvSpPr>
          <p:cNvPr id="12" name="Text Placeholder 13"/>
          <p:cNvSpPr>
            <a:spLocks noGrp="1"/>
          </p:cNvSpPr>
          <p:nvPr>
            <p:ph type="body" sz="quarter" idx="18" hasCustomPrompt="1"/>
          </p:nvPr>
        </p:nvSpPr>
        <p:spPr>
          <a:xfrm>
            <a:off x="696455" y="3228409"/>
            <a:ext cx="2523744" cy="1188720"/>
          </a:xfrm>
          <a:solidFill>
            <a:schemeClr val="accent4"/>
          </a:solidFill>
        </p:spPr>
        <p:txBody>
          <a:bodyPr lIns="182880" rIns="182880" anchor="ctr">
            <a:noAutofit/>
          </a:bodyPr>
          <a:lstStyle>
            <a:lvl1pPr marL="0" indent="0" algn="ctr">
              <a:lnSpc>
                <a:spcPct val="100000"/>
              </a:lnSpc>
              <a:spcBef>
                <a:spcPts val="0"/>
              </a:spcBef>
              <a:buNone/>
              <a:defRPr sz="2000">
                <a:solidFill>
                  <a:srgbClr val="FFFFFF"/>
                </a:solidFill>
              </a:defRPr>
            </a:lvl1pPr>
            <a:lvl2pPr marL="0" indent="0" algn="ctr">
              <a:lnSpc>
                <a:spcPct val="100000"/>
              </a:lnSpc>
              <a:spcBef>
                <a:spcPts val="0"/>
              </a:spcBef>
              <a:buNone/>
              <a:defRPr sz="2000">
                <a:solidFill>
                  <a:schemeClr val="bg1"/>
                </a:solidFill>
              </a:defRPr>
            </a:lvl2pPr>
            <a:lvl3pPr marL="0" indent="0" algn="ctr">
              <a:lnSpc>
                <a:spcPct val="100000"/>
              </a:lnSpc>
              <a:spcBef>
                <a:spcPts val="0"/>
              </a:spcBef>
              <a:buNone/>
              <a:defRPr sz="2000">
                <a:solidFill>
                  <a:schemeClr val="bg1"/>
                </a:solidFill>
              </a:defRPr>
            </a:lvl3pPr>
            <a:lvl4pPr marL="0" indent="0" algn="ctr">
              <a:lnSpc>
                <a:spcPct val="100000"/>
              </a:lnSpc>
              <a:spcBef>
                <a:spcPts val="0"/>
              </a:spcBef>
              <a:buNone/>
              <a:defRPr sz="2000">
                <a:solidFill>
                  <a:schemeClr val="bg1"/>
                </a:solidFill>
              </a:defRPr>
            </a:lvl4pPr>
            <a:lvl5pPr marL="0" indent="0" algn="ctr">
              <a:lnSpc>
                <a:spcPct val="100000"/>
              </a:lnSpc>
              <a:spcBef>
                <a:spcPts val="0"/>
              </a:spcBef>
              <a:buNone/>
              <a:defRPr sz="2000">
                <a:solidFill>
                  <a:schemeClr val="bg1"/>
                </a:solidFill>
              </a:defRPr>
            </a:lvl5pPr>
            <a:lvl6pPr marL="0" indent="0" algn="ctr">
              <a:lnSpc>
                <a:spcPct val="100000"/>
              </a:lnSpc>
              <a:spcBef>
                <a:spcPts val="0"/>
              </a:spcBef>
              <a:buNone/>
              <a:defRPr sz="2000">
                <a:solidFill>
                  <a:schemeClr val="bg1"/>
                </a:solidFill>
              </a:defRPr>
            </a:lvl6pPr>
            <a:lvl7pPr marL="0" indent="0" algn="ctr">
              <a:lnSpc>
                <a:spcPct val="100000"/>
              </a:lnSpc>
              <a:spcBef>
                <a:spcPts val="0"/>
              </a:spcBef>
              <a:buNone/>
              <a:defRPr sz="2000">
                <a:solidFill>
                  <a:schemeClr val="bg1"/>
                </a:solidFill>
              </a:defRPr>
            </a:lvl7pPr>
            <a:lvl8pPr marL="0" indent="0" algn="ctr">
              <a:lnSpc>
                <a:spcPct val="100000"/>
              </a:lnSpc>
              <a:spcBef>
                <a:spcPts val="0"/>
              </a:spcBef>
              <a:buNone/>
              <a:defRPr sz="2000">
                <a:solidFill>
                  <a:schemeClr val="bg1"/>
                </a:solidFill>
              </a:defRPr>
            </a:lvl8pPr>
            <a:lvl9pPr marL="0" indent="0" algn="ctr">
              <a:lnSpc>
                <a:spcPct val="100000"/>
              </a:lnSpc>
              <a:spcBef>
                <a:spcPts val="0"/>
              </a:spcBef>
              <a:buNone/>
              <a:defRPr sz="2000">
                <a:solidFill>
                  <a:schemeClr val="bg1"/>
                </a:solidFill>
              </a:defRPr>
            </a:lvl9pPr>
          </a:lstStyle>
          <a:p>
            <a:pPr lvl="0"/>
            <a:r>
              <a:t>Subheader Content Title</a:t>
            </a:r>
          </a:p>
        </p:txBody>
      </p:sp>
      <p:sp>
        <p:nvSpPr>
          <p:cNvPr id="15" name="Text Placeholder 13"/>
          <p:cNvSpPr>
            <a:spLocks noGrp="1"/>
          </p:cNvSpPr>
          <p:nvPr>
            <p:ph type="body" sz="quarter" idx="21" hasCustomPrompt="1"/>
          </p:nvPr>
        </p:nvSpPr>
        <p:spPr>
          <a:xfrm>
            <a:off x="696455" y="4417129"/>
            <a:ext cx="2523744" cy="454398"/>
          </a:xfrm>
          <a:solidFill>
            <a:srgbClr val="FFFFFF"/>
          </a:solidFill>
        </p:spPr>
        <p:txBody>
          <a:bodyPr anchor="b">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0" name="Text Placeholder 13"/>
          <p:cNvSpPr>
            <a:spLocks noGrp="1"/>
          </p:cNvSpPr>
          <p:nvPr>
            <p:ph type="body" sz="quarter" idx="16" hasCustomPrompt="1"/>
          </p:nvPr>
        </p:nvSpPr>
        <p:spPr>
          <a:xfrm>
            <a:off x="696455" y="4871527"/>
            <a:ext cx="2523744" cy="403000"/>
          </a:xfrm>
          <a:solidFill>
            <a:srgbClr val="FFFFFF"/>
          </a:solid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3" name="Text Placeholder 13"/>
          <p:cNvSpPr>
            <a:spLocks noGrp="1"/>
          </p:cNvSpPr>
          <p:nvPr>
            <p:ph type="body" sz="quarter" idx="19" hasCustomPrompt="1"/>
          </p:nvPr>
        </p:nvSpPr>
        <p:spPr>
          <a:xfrm>
            <a:off x="3310128" y="3228409"/>
            <a:ext cx="2523744" cy="1188720"/>
          </a:xfrm>
          <a:solidFill>
            <a:schemeClr val="accent1"/>
          </a:solidFill>
        </p:spPr>
        <p:txBody>
          <a:bodyPr lIns="182880" rIns="182880" anchor="ctr">
            <a:noAutofit/>
          </a:bodyPr>
          <a:lstStyle>
            <a:lvl1pPr marL="0" indent="0" algn="ctr">
              <a:lnSpc>
                <a:spcPct val="100000"/>
              </a:lnSpc>
              <a:spcBef>
                <a:spcPts val="0"/>
              </a:spcBef>
              <a:buNone/>
              <a:defRPr sz="2000">
                <a:solidFill>
                  <a:srgbClr val="FFFFFF"/>
                </a:solidFill>
              </a:defRPr>
            </a:lvl1pPr>
            <a:lvl2pPr marL="0" indent="0" algn="ctr">
              <a:lnSpc>
                <a:spcPct val="100000"/>
              </a:lnSpc>
              <a:spcBef>
                <a:spcPts val="0"/>
              </a:spcBef>
              <a:buNone/>
              <a:defRPr sz="2000">
                <a:solidFill>
                  <a:schemeClr val="bg1"/>
                </a:solidFill>
              </a:defRPr>
            </a:lvl2pPr>
            <a:lvl3pPr marL="0" indent="0" algn="ctr">
              <a:lnSpc>
                <a:spcPct val="100000"/>
              </a:lnSpc>
              <a:spcBef>
                <a:spcPts val="0"/>
              </a:spcBef>
              <a:buNone/>
              <a:defRPr sz="2000">
                <a:solidFill>
                  <a:schemeClr val="bg1"/>
                </a:solidFill>
              </a:defRPr>
            </a:lvl3pPr>
            <a:lvl4pPr marL="0" indent="0" algn="ctr">
              <a:lnSpc>
                <a:spcPct val="100000"/>
              </a:lnSpc>
              <a:spcBef>
                <a:spcPts val="0"/>
              </a:spcBef>
              <a:buNone/>
              <a:defRPr sz="2000">
                <a:solidFill>
                  <a:schemeClr val="bg1"/>
                </a:solidFill>
              </a:defRPr>
            </a:lvl4pPr>
            <a:lvl5pPr marL="0" indent="0" algn="ctr">
              <a:lnSpc>
                <a:spcPct val="100000"/>
              </a:lnSpc>
              <a:spcBef>
                <a:spcPts val="0"/>
              </a:spcBef>
              <a:buNone/>
              <a:defRPr sz="2000">
                <a:solidFill>
                  <a:schemeClr val="bg1"/>
                </a:solidFill>
              </a:defRPr>
            </a:lvl5pPr>
            <a:lvl6pPr marL="0" indent="0" algn="ctr">
              <a:lnSpc>
                <a:spcPct val="100000"/>
              </a:lnSpc>
              <a:spcBef>
                <a:spcPts val="0"/>
              </a:spcBef>
              <a:buNone/>
              <a:defRPr sz="2000">
                <a:solidFill>
                  <a:schemeClr val="bg1"/>
                </a:solidFill>
              </a:defRPr>
            </a:lvl6pPr>
            <a:lvl7pPr marL="0" indent="0" algn="ctr">
              <a:lnSpc>
                <a:spcPct val="100000"/>
              </a:lnSpc>
              <a:spcBef>
                <a:spcPts val="0"/>
              </a:spcBef>
              <a:buNone/>
              <a:defRPr sz="2000">
                <a:solidFill>
                  <a:schemeClr val="bg1"/>
                </a:solidFill>
              </a:defRPr>
            </a:lvl7pPr>
            <a:lvl8pPr marL="0" indent="0" algn="ctr">
              <a:lnSpc>
                <a:spcPct val="100000"/>
              </a:lnSpc>
              <a:spcBef>
                <a:spcPts val="0"/>
              </a:spcBef>
              <a:buNone/>
              <a:defRPr sz="2000">
                <a:solidFill>
                  <a:schemeClr val="bg1"/>
                </a:solidFill>
              </a:defRPr>
            </a:lvl8pPr>
            <a:lvl9pPr marL="0" indent="0" algn="ctr">
              <a:lnSpc>
                <a:spcPct val="100000"/>
              </a:lnSpc>
              <a:spcBef>
                <a:spcPts val="0"/>
              </a:spcBef>
              <a:buNone/>
              <a:defRPr sz="2000">
                <a:solidFill>
                  <a:schemeClr val="bg1"/>
                </a:solidFill>
              </a:defRPr>
            </a:lvl9pPr>
          </a:lstStyle>
          <a:p>
            <a:pPr lvl="0"/>
            <a:r>
              <a:t>Subheader Content Title</a:t>
            </a:r>
          </a:p>
        </p:txBody>
      </p:sp>
      <p:sp>
        <p:nvSpPr>
          <p:cNvPr id="16" name="Text Placeholder 13"/>
          <p:cNvSpPr>
            <a:spLocks noGrp="1"/>
          </p:cNvSpPr>
          <p:nvPr>
            <p:ph type="body" sz="quarter" idx="22" hasCustomPrompt="1"/>
          </p:nvPr>
        </p:nvSpPr>
        <p:spPr>
          <a:xfrm>
            <a:off x="3310128" y="4417129"/>
            <a:ext cx="2523744" cy="454398"/>
          </a:xfrm>
          <a:solidFill>
            <a:srgbClr val="FFFFFF"/>
          </a:solidFill>
        </p:spPr>
        <p:txBody>
          <a:bodyPr anchor="b">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8" name="Text Placeholder 13"/>
          <p:cNvSpPr>
            <a:spLocks noGrp="1"/>
          </p:cNvSpPr>
          <p:nvPr>
            <p:ph type="body" sz="quarter" idx="24" hasCustomPrompt="1"/>
          </p:nvPr>
        </p:nvSpPr>
        <p:spPr>
          <a:xfrm>
            <a:off x="3310128" y="4871527"/>
            <a:ext cx="2523744" cy="403000"/>
          </a:xfrm>
          <a:solidFill>
            <a:srgbClr val="FFFFFF"/>
          </a:solid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4" name="Text Placeholder 13"/>
          <p:cNvSpPr>
            <a:spLocks noGrp="1"/>
          </p:cNvSpPr>
          <p:nvPr>
            <p:ph type="body" sz="quarter" idx="20" hasCustomPrompt="1"/>
          </p:nvPr>
        </p:nvSpPr>
        <p:spPr>
          <a:xfrm>
            <a:off x="5923801" y="3228409"/>
            <a:ext cx="2523744" cy="1188720"/>
          </a:xfrm>
          <a:solidFill>
            <a:srgbClr val="FF6600"/>
          </a:solidFill>
        </p:spPr>
        <p:txBody>
          <a:bodyPr lIns="182880" rIns="182880" anchor="ctr">
            <a:noAutofit/>
          </a:bodyPr>
          <a:lstStyle>
            <a:lvl1pPr marL="0" indent="0" algn="ctr">
              <a:lnSpc>
                <a:spcPct val="100000"/>
              </a:lnSpc>
              <a:spcBef>
                <a:spcPts val="0"/>
              </a:spcBef>
              <a:buNone/>
              <a:defRPr sz="2000">
                <a:solidFill>
                  <a:srgbClr val="FFFFFF"/>
                </a:solidFill>
              </a:defRPr>
            </a:lvl1pPr>
            <a:lvl2pPr marL="0" indent="0" algn="ctr">
              <a:lnSpc>
                <a:spcPct val="100000"/>
              </a:lnSpc>
              <a:spcBef>
                <a:spcPts val="0"/>
              </a:spcBef>
              <a:buNone/>
              <a:defRPr sz="2000">
                <a:solidFill>
                  <a:schemeClr val="bg1"/>
                </a:solidFill>
              </a:defRPr>
            </a:lvl2pPr>
            <a:lvl3pPr marL="0" indent="0" algn="ctr">
              <a:lnSpc>
                <a:spcPct val="100000"/>
              </a:lnSpc>
              <a:spcBef>
                <a:spcPts val="0"/>
              </a:spcBef>
              <a:buNone/>
              <a:defRPr sz="2000">
                <a:solidFill>
                  <a:schemeClr val="bg1"/>
                </a:solidFill>
              </a:defRPr>
            </a:lvl3pPr>
            <a:lvl4pPr marL="0" indent="0" algn="ctr">
              <a:lnSpc>
                <a:spcPct val="100000"/>
              </a:lnSpc>
              <a:spcBef>
                <a:spcPts val="0"/>
              </a:spcBef>
              <a:buNone/>
              <a:defRPr sz="2000">
                <a:solidFill>
                  <a:schemeClr val="bg1"/>
                </a:solidFill>
              </a:defRPr>
            </a:lvl4pPr>
            <a:lvl5pPr marL="0" indent="0" algn="ctr">
              <a:lnSpc>
                <a:spcPct val="100000"/>
              </a:lnSpc>
              <a:spcBef>
                <a:spcPts val="0"/>
              </a:spcBef>
              <a:buNone/>
              <a:defRPr sz="2000">
                <a:solidFill>
                  <a:schemeClr val="bg1"/>
                </a:solidFill>
              </a:defRPr>
            </a:lvl5pPr>
            <a:lvl6pPr marL="0" indent="0" algn="ctr">
              <a:lnSpc>
                <a:spcPct val="100000"/>
              </a:lnSpc>
              <a:spcBef>
                <a:spcPts val="0"/>
              </a:spcBef>
              <a:buNone/>
              <a:defRPr sz="2000">
                <a:solidFill>
                  <a:schemeClr val="bg1"/>
                </a:solidFill>
              </a:defRPr>
            </a:lvl6pPr>
            <a:lvl7pPr marL="0" indent="0" algn="ctr">
              <a:lnSpc>
                <a:spcPct val="100000"/>
              </a:lnSpc>
              <a:spcBef>
                <a:spcPts val="0"/>
              </a:spcBef>
              <a:buNone/>
              <a:defRPr sz="2000">
                <a:solidFill>
                  <a:schemeClr val="bg1"/>
                </a:solidFill>
              </a:defRPr>
            </a:lvl7pPr>
            <a:lvl8pPr marL="0" indent="0" algn="ctr">
              <a:lnSpc>
                <a:spcPct val="100000"/>
              </a:lnSpc>
              <a:spcBef>
                <a:spcPts val="0"/>
              </a:spcBef>
              <a:buNone/>
              <a:defRPr sz="2000">
                <a:solidFill>
                  <a:schemeClr val="bg1"/>
                </a:solidFill>
              </a:defRPr>
            </a:lvl8pPr>
            <a:lvl9pPr marL="0" indent="0" algn="ctr">
              <a:lnSpc>
                <a:spcPct val="100000"/>
              </a:lnSpc>
              <a:spcBef>
                <a:spcPts val="0"/>
              </a:spcBef>
              <a:buNone/>
              <a:defRPr sz="2000">
                <a:solidFill>
                  <a:schemeClr val="bg1"/>
                </a:solidFill>
              </a:defRPr>
            </a:lvl9pPr>
          </a:lstStyle>
          <a:p>
            <a:pPr lvl="0"/>
            <a:r>
              <a:t>Subheader Content Title</a:t>
            </a:r>
          </a:p>
        </p:txBody>
      </p:sp>
      <p:sp>
        <p:nvSpPr>
          <p:cNvPr id="17" name="Text Placeholder 13"/>
          <p:cNvSpPr>
            <a:spLocks noGrp="1"/>
          </p:cNvSpPr>
          <p:nvPr>
            <p:ph type="body" sz="quarter" idx="23" hasCustomPrompt="1"/>
          </p:nvPr>
        </p:nvSpPr>
        <p:spPr>
          <a:xfrm>
            <a:off x="5923801" y="4417129"/>
            <a:ext cx="2523744" cy="454398"/>
          </a:xfrm>
          <a:solidFill>
            <a:srgbClr val="FFFFFF"/>
          </a:solidFill>
        </p:spPr>
        <p:txBody>
          <a:bodyPr anchor="b">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9" name="Text Placeholder 13"/>
          <p:cNvSpPr>
            <a:spLocks noGrp="1"/>
          </p:cNvSpPr>
          <p:nvPr>
            <p:ph type="body" sz="quarter" idx="25" hasCustomPrompt="1"/>
          </p:nvPr>
        </p:nvSpPr>
        <p:spPr>
          <a:xfrm>
            <a:off x="5923801" y="4871527"/>
            <a:ext cx="2523744" cy="403000"/>
          </a:xfrm>
          <a:solidFill>
            <a:srgbClr val="FFFFFF"/>
          </a:solid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141100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White Text Boxes w Illustration">
    <p:spTree>
      <p:nvGrpSpPr>
        <p:cNvPr id="1" name=""/>
        <p:cNvGrpSpPr/>
        <p:nvPr/>
      </p:nvGrpSpPr>
      <p:grpSpPr>
        <a:xfrm>
          <a:off x="0" y="0"/>
          <a:ext cx="0" cy="0"/>
          <a:chOff x="0" y="0"/>
          <a:chExt cx="0" cy="0"/>
        </a:xfrm>
      </p:grpSpPr>
      <p:sp>
        <p:nvSpPr>
          <p:cNvPr id="42" name="Rectangle 41"/>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cxnSp>
        <p:nvCxnSpPr>
          <p:cNvPr id="30" name="Straight Connector 29"/>
          <p:cNvCxnSpPr>
            <a:cxnSpLocks/>
          </p:cNvCxnSpPr>
          <p:nvPr/>
        </p:nvCxnSpPr>
        <p:spPr bwMode="gray">
          <a:xfrm flipV="1">
            <a:off x="0" y="1142006"/>
            <a:ext cx="7947665" cy="410524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bwMode="gray">
          <a:xfrm flipV="1">
            <a:off x="0" y="1142006"/>
            <a:ext cx="8152850" cy="5069655"/>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1404894" y="1142005"/>
            <a:ext cx="6962064"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V="1">
            <a:off x="2841198" y="1142005"/>
            <a:ext cx="570418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flipV="1">
            <a:off x="4348871" y="1142005"/>
            <a:ext cx="436601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5954676" y="1142005"/>
            <a:ext cx="2911867"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V="1">
            <a:off x="7498035" y="1142005"/>
            <a:ext cx="148894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flipV="1">
            <a:off x="8920070" y="1142005"/>
            <a:ext cx="16950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t>Click to edit Master title style</a:t>
            </a:r>
          </a:p>
        </p:txBody>
      </p:sp>
      <p:sp>
        <p:nvSpPr>
          <p:cNvPr id="28" name="Rectangle 27"/>
          <p:cNvSpPr/>
          <p:nvPr/>
        </p:nvSpPr>
        <p:spPr>
          <a:xfrm>
            <a:off x="696455" y="2644879"/>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2" name="Rectangle 31"/>
          <p:cNvSpPr/>
          <p:nvPr/>
        </p:nvSpPr>
        <p:spPr>
          <a:xfrm>
            <a:off x="4817451" y="2644879"/>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5" name="Text Placeholder 13"/>
          <p:cNvSpPr>
            <a:spLocks noGrp="1"/>
          </p:cNvSpPr>
          <p:nvPr>
            <p:ph type="body" sz="quarter" idx="21" hasCustomPrompt="1"/>
          </p:nvPr>
        </p:nvSpPr>
        <p:spPr>
          <a:xfrm>
            <a:off x="696455" y="2858631"/>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0" name="Text Placeholder 13"/>
          <p:cNvSpPr>
            <a:spLocks noGrp="1"/>
          </p:cNvSpPr>
          <p:nvPr>
            <p:ph type="body" sz="quarter" idx="16" hasCustomPrompt="1"/>
          </p:nvPr>
        </p:nvSpPr>
        <p:spPr>
          <a:xfrm>
            <a:off x="696455" y="3360143"/>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7" name="Text Placeholder 13"/>
          <p:cNvSpPr>
            <a:spLocks noGrp="1"/>
          </p:cNvSpPr>
          <p:nvPr>
            <p:ph type="body" sz="quarter" idx="23" hasCustomPrompt="1"/>
          </p:nvPr>
        </p:nvSpPr>
        <p:spPr>
          <a:xfrm>
            <a:off x="4817451" y="2858631"/>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9" name="Text Placeholder 13"/>
          <p:cNvSpPr>
            <a:spLocks noGrp="1"/>
          </p:cNvSpPr>
          <p:nvPr>
            <p:ph type="body" sz="quarter" idx="25" hasCustomPrompt="1"/>
          </p:nvPr>
        </p:nvSpPr>
        <p:spPr>
          <a:xfrm>
            <a:off x="4817451" y="3360143"/>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6" name="Date Placeholder 5"/>
          <p:cNvSpPr>
            <a:spLocks noGrp="1"/>
          </p:cNvSpPr>
          <p:nvPr>
            <p:ph type="dt" sz="half" idx="26"/>
          </p:nvPr>
        </p:nvSpPr>
        <p:spPr/>
        <p:txBody>
          <a:bodyPr/>
          <a:lstStyle/>
          <a:p>
            <a:r>
              <a:rPr lang="en-US" dirty="0"/>
              <a:t>Date</a:t>
            </a:r>
            <a:endParaRPr dirty="0"/>
          </a:p>
        </p:txBody>
      </p:sp>
      <p:sp>
        <p:nvSpPr>
          <p:cNvPr id="7" name="Footer Placeholder 6"/>
          <p:cNvSpPr>
            <a:spLocks noGrp="1"/>
          </p:cNvSpPr>
          <p:nvPr>
            <p:ph type="ftr" sz="quarter" idx="27"/>
          </p:nvPr>
        </p:nvSpPr>
        <p:spPr/>
        <p:txBody>
          <a:bodyPr/>
          <a:lstStyle/>
          <a:p>
            <a:endParaRPr/>
          </a:p>
        </p:txBody>
      </p:sp>
      <p:sp>
        <p:nvSpPr>
          <p:cNvPr id="8" name="Slide Number Placeholder 7"/>
          <p:cNvSpPr>
            <a:spLocks noGrp="1"/>
          </p:cNvSpPr>
          <p:nvPr>
            <p:ph type="sldNum" sz="quarter" idx="28"/>
          </p:nvPr>
        </p:nvSpPr>
        <p:spPr/>
        <p:txBody>
          <a:bodyPr/>
          <a:lstStyle/>
          <a:p>
            <a:fld id="{BA4239FC-D220-4325-836E-4E6B32FBCBE1}" type="slidenum">
              <a:rPr/>
              <a:pPr/>
              <a:t>‹#›</a:t>
            </a:fld>
            <a:endParaRPr/>
          </a:p>
        </p:txBody>
      </p:sp>
    </p:spTree>
    <p:extLst>
      <p:ext uri="{BB962C8B-B14F-4D97-AF65-F5344CB8AC3E}">
        <p14:creationId xmlns:p14="http://schemas.microsoft.com/office/powerpoint/2010/main" val="77026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White Text Boxes w Illustration">
    <p:spTree>
      <p:nvGrpSpPr>
        <p:cNvPr id="1" name=""/>
        <p:cNvGrpSpPr/>
        <p:nvPr/>
      </p:nvGrpSpPr>
      <p:grpSpPr>
        <a:xfrm>
          <a:off x="0" y="0"/>
          <a:ext cx="0" cy="0"/>
          <a:chOff x="0" y="0"/>
          <a:chExt cx="0" cy="0"/>
        </a:xfrm>
      </p:grpSpPr>
      <p:sp>
        <p:nvSpPr>
          <p:cNvPr id="42" name="Rectangle 41"/>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cxnSp>
        <p:nvCxnSpPr>
          <p:cNvPr id="30" name="Straight Connector 29"/>
          <p:cNvCxnSpPr>
            <a:cxnSpLocks/>
          </p:cNvCxnSpPr>
          <p:nvPr/>
        </p:nvCxnSpPr>
        <p:spPr bwMode="gray">
          <a:xfrm flipV="1">
            <a:off x="0" y="1142006"/>
            <a:ext cx="7947665" cy="410524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bwMode="gray">
          <a:xfrm flipV="1">
            <a:off x="0" y="1142006"/>
            <a:ext cx="8152850" cy="5069655"/>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1404894" y="1142005"/>
            <a:ext cx="6962064"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V="1">
            <a:off x="2841198" y="1142005"/>
            <a:ext cx="570418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flipV="1">
            <a:off x="4348871" y="1142005"/>
            <a:ext cx="436601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5954676" y="1142005"/>
            <a:ext cx="2911867"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V="1">
            <a:off x="7498035" y="1142005"/>
            <a:ext cx="148894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flipV="1">
            <a:off x="8920070" y="1142005"/>
            <a:ext cx="16950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28" name="Rectangle 27"/>
          <p:cNvSpPr/>
          <p:nvPr/>
        </p:nvSpPr>
        <p:spPr>
          <a:xfrm>
            <a:off x="698661" y="2644879"/>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1" name="Rectangle 30"/>
          <p:cNvSpPr/>
          <p:nvPr/>
        </p:nvSpPr>
        <p:spPr>
          <a:xfrm>
            <a:off x="3312334" y="2644879"/>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2" name="Rectangle 31"/>
          <p:cNvSpPr/>
          <p:nvPr/>
        </p:nvSpPr>
        <p:spPr>
          <a:xfrm>
            <a:off x="5923801" y="2644879"/>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5" name="Text Placeholder 13"/>
          <p:cNvSpPr>
            <a:spLocks noGrp="1"/>
          </p:cNvSpPr>
          <p:nvPr>
            <p:ph type="body" sz="quarter" idx="21" hasCustomPrompt="1"/>
          </p:nvPr>
        </p:nvSpPr>
        <p:spPr>
          <a:xfrm>
            <a:off x="696455" y="2858631"/>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0" name="Text Placeholder 13"/>
          <p:cNvSpPr>
            <a:spLocks noGrp="1"/>
          </p:cNvSpPr>
          <p:nvPr>
            <p:ph type="body" sz="quarter" idx="16" hasCustomPrompt="1"/>
          </p:nvPr>
        </p:nvSpPr>
        <p:spPr>
          <a:xfrm>
            <a:off x="696455" y="3360142"/>
            <a:ext cx="2523744" cy="782649"/>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6" name="Text Placeholder 13"/>
          <p:cNvSpPr>
            <a:spLocks noGrp="1"/>
          </p:cNvSpPr>
          <p:nvPr>
            <p:ph type="body" sz="quarter" idx="22" hasCustomPrompt="1"/>
          </p:nvPr>
        </p:nvSpPr>
        <p:spPr>
          <a:xfrm>
            <a:off x="3310128" y="2858631"/>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8" name="Text Placeholder 13"/>
          <p:cNvSpPr>
            <a:spLocks noGrp="1"/>
          </p:cNvSpPr>
          <p:nvPr>
            <p:ph type="body" sz="quarter" idx="24" hasCustomPrompt="1"/>
          </p:nvPr>
        </p:nvSpPr>
        <p:spPr>
          <a:xfrm>
            <a:off x="3310128" y="3360142"/>
            <a:ext cx="2523744" cy="782649"/>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7" name="Text Placeholder 13"/>
          <p:cNvSpPr>
            <a:spLocks noGrp="1"/>
          </p:cNvSpPr>
          <p:nvPr>
            <p:ph type="body" sz="quarter" idx="23" hasCustomPrompt="1"/>
          </p:nvPr>
        </p:nvSpPr>
        <p:spPr>
          <a:xfrm>
            <a:off x="5923801" y="2858631"/>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9" name="Text Placeholder 13"/>
          <p:cNvSpPr>
            <a:spLocks noGrp="1"/>
          </p:cNvSpPr>
          <p:nvPr>
            <p:ph type="body" sz="quarter" idx="25" hasCustomPrompt="1"/>
          </p:nvPr>
        </p:nvSpPr>
        <p:spPr>
          <a:xfrm>
            <a:off x="5923801" y="3360142"/>
            <a:ext cx="2523744" cy="782649"/>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Tree>
    <p:extLst>
      <p:ext uri="{BB962C8B-B14F-4D97-AF65-F5344CB8AC3E}">
        <p14:creationId xmlns:p14="http://schemas.microsoft.com/office/powerpoint/2010/main" val="259194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White Text Boxes w Illustration">
    <p:spTree>
      <p:nvGrpSpPr>
        <p:cNvPr id="1" name=""/>
        <p:cNvGrpSpPr/>
        <p:nvPr/>
      </p:nvGrpSpPr>
      <p:grpSpPr>
        <a:xfrm>
          <a:off x="0" y="0"/>
          <a:ext cx="0" cy="0"/>
          <a:chOff x="0" y="0"/>
          <a:chExt cx="0" cy="0"/>
        </a:xfrm>
      </p:grpSpPr>
      <p:sp>
        <p:nvSpPr>
          <p:cNvPr id="42" name="Rectangle 41"/>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cxnSp>
        <p:nvCxnSpPr>
          <p:cNvPr id="30" name="Straight Connector 29"/>
          <p:cNvCxnSpPr>
            <a:cxnSpLocks/>
          </p:cNvCxnSpPr>
          <p:nvPr/>
        </p:nvCxnSpPr>
        <p:spPr bwMode="gray">
          <a:xfrm flipV="1">
            <a:off x="0" y="1142006"/>
            <a:ext cx="7947665" cy="410524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bwMode="gray">
          <a:xfrm flipV="1">
            <a:off x="0" y="1142006"/>
            <a:ext cx="8152850" cy="5069655"/>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1404894" y="1142005"/>
            <a:ext cx="6962064"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V="1">
            <a:off x="2841198" y="1142005"/>
            <a:ext cx="570418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flipV="1">
            <a:off x="4348871" y="1142005"/>
            <a:ext cx="436601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5954676" y="1142005"/>
            <a:ext cx="2911867"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V="1">
            <a:off x="7498035" y="1142005"/>
            <a:ext cx="148894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flipV="1">
            <a:off x="8920070" y="1142005"/>
            <a:ext cx="16950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28" name="Rectangle 27"/>
          <p:cNvSpPr/>
          <p:nvPr/>
        </p:nvSpPr>
        <p:spPr>
          <a:xfrm>
            <a:off x="696455" y="2174240"/>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2" name="Rectangle 31"/>
          <p:cNvSpPr/>
          <p:nvPr/>
        </p:nvSpPr>
        <p:spPr>
          <a:xfrm>
            <a:off x="4817451" y="2174240"/>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9" name="Rectangle 38"/>
          <p:cNvSpPr/>
          <p:nvPr/>
        </p:nvSpPr>
        <p:spPr>
          <a:xfrm>
            <a:off x="696455" y="3867464"/>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41" name="Rectangle 40"/>
          <p:cNvSpPr/>
          <p:nvPr/>
        </p:nvSpPr>
        <p:spPr>
          <a:xfrm>
            <a:off x="4817451" y="3867464"/>
            <a:ext cx="3648456"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5" name="Text Placeholder 13"/>
          <p:cNvSpPr>
            <a:spLocks noGrp="1"/>
          </p:cNvSpPr>
          <p:nvPr>
            <p:ph type="body" sz="quarter" idx="21" hasCustomPrompt="1"/>
          </p:nvPr>
        </p:nvSpPr>
        <p:spPr>
          <a:xfrm>
            <a:off x="696455" y="2387992"/>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0" name="Text Placeholder 13"/>
          <p:cNvSpPr>
            <a:spLocks noGrp="1"/>
          </p:cNvSpPr>
          <p:nvPr>
            <p:ph type="body" sz="quarter" idx="16" hasCustomPrompt="1"/>
          </p:nvPr>
        </p:nvSpPr>
        <p:spPr>
          <a:xfrm>
            <a:off x="696455" y="2889504"/>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7" name="Text Placeholder 13"/>
          <p:cNvSpPr>
            <a:spLocks noGrp="1"/>
          </p:cNvSpPr>
          <p:nvPr>
            <p:ph type="body" sz="quarter" idx="23" hasCustomPrompt="1"/>
          </p:nvPr>
        </p:nvSpPr>
        <p:spPr>
          <a:xfrm>
            <a:off x="4817451" y="2387992"/>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9" name="Text Placeholder 13"/>
          <p:cNvSpPr>
            <a:spLocks noGrp="1"/>
          </p:cNvSpPr>
          <p:nvPr>
            <p:ph type="body" sz="quarter" idx="25" hasCustomPrompt="1"/>
          </p:nvPr>
        </p:nvSpPr>
        <p:spPr>
          <a:xfrm>
            <a:off x="4817451" y="2889504"/>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3" name="Text Placeholder 13"/>
          <p:cNvSpPr>
            <a:spLocks noGrp="1"/>
          </p:cNvSpPr>
          <p:nvPr>
            <p:ph type="body" sz="quarter" idx="26" hasCustomPrompt="1"/>
          </p:nvPr>
        </p:nvSpPr>
        <p:spPr>
          <a:xfrm>
            <a:off x="696455" y="4040456"/>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34" name="Text Placeholder 13"/>
          <p:cNvSpPr>
            <a:spLocks noGrp="1"/>
          </p:cNvSpPr>
          <p:nvPr>
            <p:ph type="body" sz="quarter" idx="27" hasCustomPrompt="1"/>
          </p:nvPr>
        </p:nvSpPr>
        <p:spPr>
          <a:xfrm>
            <a:off x="696455" y="4541968"/>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7" name="Text Placeholder 13"/>
          <p:cNvSpPr>
            <a:spLocks noGrp="1"/>
          </p:cNvSpPr>
          <p:nvPr>
            <p:ph type="body" sz="quarter" idx="30" hasCustomPrompt="1"/>
          </p:nvPr>
        </p:nvSpPr>
        <p:spPr>
          <a:xfrm>
            <a:off x="4817451" y="4040456"/>
            <a:ext cx="3648456"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38" name="Text Placeholder 13"/>
          <p:cNvSpPr>
            <a:spLocks noGrp="1"/>
          </p:cNvSpPr>
          <p:nvPr>
            <p:ph type="body" sz="quarter" idx="31" hasCustomPrompt="1"/>
          </p:nvPr>
        </p:nvSpPr>
        <p:spPr>
          <a:xfrm>
            <a:off x="4817451" y="4541968"/>
            <a:ext cx="3648456" cy="62926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Tree>
    <p:extLst>
      <p:ext uri="{BB962C8B-B14F-4D97-AF65-F5344CB8AC3E}">
        <p14:creationId xmlns:p14="http://schemas.microsoft.com/office/powerpoint/2010/main" val="1681903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6 White Text Boxes w Illustration">
    <p:spTree>
      <p:nvGrpSpPr>
        <p:cNvPr id="1" name=""/>
        <p:cNvGrpSpPr/>
        <p:nvPr/>
      </p:nvGrpSpPr>
      <p:grpSpPr>
        <a:xfrm>
          <a:off x="0" y="0"/>
          <a:ext cx="0" cy="0"/>
          <a:chOff x="0" y="0"/>
          <a:chExt cx="0" cy="0"/>
        </a:xfrm>
      </p:grpSpPr>
      <p:sp>
        <p:nvSpPr>
          <p:cNvPr id="42" name="Rectangle 41"/>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cxnSp>
        <p:nvCxnSpPr>
          <p:cNvPr id="30" name="Straight Connector 29"/>
          <p:cNvCxnSpPr>
            <a:cxnSpLocks/>
          </p:cNvCxnSpPr>
          <p:nvPr/>
        </p:nvCxnSpPr>
        <p:spPr bwMode="gray">
          <a:xfrm flipV="1">
            <a:off x="0" y="1142006"/>
            <a:ext cx="7947665" cy="410524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bwMode="gray">
          <a:xfrm flipV="1">
            <a:off x="0" y="1142006"/>
            <a:ext cx="8152850" cy="5069655"/>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V="1">
            <a:off x="1404894" y="1142005"/>
            <a:ext cx="6962064"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V="1">
            <a:off x="2841198" y="1142005"/>
            <a:ext cx="570418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flipV="1">
            <a:off x="4348871" y="1142005"/>
            <a:ext cx="436601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5954676" y="1142005"/>
            <a:ext cx="2911867"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V="1">
            <a:off x="7498035" y="1142005"/>
            <a:ext cx="1488942"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flipV="1">
            <a:off x="8920070" y="1142005"/>
            <a:ext cx="169501" cy="5169259"/>
          </a:xfrm>
          <a:prstGeom prst="line">
            <a:avLst/>
          </a:prstGeom>
          <a:ln>
            <a:solidFill>
              <a:srgbClr val="C0C0C0">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28" name="Rectangle 27"/>
          <p:cNvSpPr/>
          <p:nvPr/>
        </p:nvSpPr>
        <p:spPr>
          <a:xfrm>
            <a:off x="698661" y="2174240"/>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1" name="Rectangle 30"/>
          <p:cNvSpPr/>
          <p:nvPr/>
        </p:nvSpPr>
        <p:spPr>
          <a:xfrm>
            <a:off x="3312334" y="2174240"/>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2" name="Rectangle 31"/>
          <p:cNvSpPr/>
          <p:nvPr/>
        </p:nvSpPr>
        <p:spPr>
          <a:xfrm>
            <a:off x="5928213" y="2174240"/>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39" name="Rectangle 38"/>
          <p:cNvSpPr/>
          <p:nvPr/>
        </p:nvSpPr>
        <p:spPr>
          <a:xfrm>
            <a:off x="707075" y="3867464"/>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40" name="Rectangle 39"/>
          <p:cNvSpPr/>
          <p:nvPr/>
        </p:nvSpPr>
        <p:spPr>
          <a:xfrm>
            <a:off x="3320748" y="3867464"/>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41" name="Rectangle 40"/>
          <p:cNvSpPr/>
          <p:nvPr/>
        </p:nvSpPr>
        <p:spPr>
          <a:xfrm>
            <a:off x="5936627" y="3867464"/>
            <a:ext cx="2519332" cy="1568241"/>
          </a:xfrm>
          <a:prstGeom prst="rect">
            <a:avLst/>
          </a:prstGeom>
          <a:solidFill>
            <a:schemeClr val="bg1"/>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latin typeface="+mn-lt"/>
            </a:endParaRPr>
          </a:p>
        </p:txBody>
      </p:sp>
      <p:sp>
        <p:nvSpPr>
          <p:cNvPr id="15" name="Text Placeholder 13"/>
          <p:cNvSpPr>
            <a:spLocks noGrp="1"/>
          </p:cNvSpPr>
          <p:nvPr>
            <p:ph type="body" sz="quarter" idx="21" hasCustomPrompt="1"/>
          </p:nvPr>
        </p:nvSpPr>
        <p:spPr>
          <a:xfrm>
            <a:off x="696455" y="2350008"/>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0" name="Text Placeholder 13"/>
          <p:cNvSpPr>
            <a:spLocks noGrp="1"/>
          </p:cNvSpPr>
          <p:nvPr>
            <p:ph type="body" sz="quarter" idx="16" hasCustomPrompt="1"/>
          </p:nvPr>
        </p:nvSpPr>
        <p:spPr>
          <a:xfrm>
            <a:off x="696455" y="285292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6" name="Text Placeholder 13"/>
          <p:cNvSpPr>
            <a:spLocks noGrp="1"/>
          </p:cNvSpPr>
          <p:nvPr>
            <p:ph type="body" sz="quarter" idx="22" hasCustomPrompt="1"/>
          </p:nvPr>
        </p:nvSpPr>
        <p:spPr>
          <a:xfrm>
            <a:off x="3310128" y="2350008"/>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8" name="Text Placeholder 13"/>
          <p:cNvSpPr>
            <a:spLocks noGrp="1"/>
          </p:cNvSpPr>
          <p:nvPr>
            <p:ph type="body" sz="quarter" idx="24" hasCustomPrompt="1"/>
          </p:nvPr>
        </p:nvSpPr>
        <p:spPr>
          <a:xfrm>
            <a:off x="3310128" y="285292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17" name="Text Placeholder 13"/>
          <p:cNvSpPr>
            <a:spLocks noGrp="1"/>
          </p:cNvSpPr>
          <p:nvPr>
            <p:ph type="body" sz="quarter" idx="23" hasCustomPrompt="1"/>
          </p:nvPr>
        </p:nvSpPr>
        <p:spPr>
          <a:xfrm>
            <a:off x="5923801" y="2350008"/>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19" name="Text Placeholder 13"/>
          <p:cNvSpPr>
            <a:spLocks noGrp="1"/>
          </p:cNvSpPr>
          <p:nvPr>
            <p:ph type="body" sz="quarter" idx="25" hasCustomPrompt="1"/>
          </p:nvPr>
        </p:nvSpPr>
        <p:spPr>
          <a:xfrm>
            <a:off x="5923801" y="285292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3" name="Text Placeholder 13"/>
          <p:cNvSpPr>
            <a:spLocks noGrp="1"/>
          </p:cNvSpPr>
          <p:nvPr>
            <p:ph type="body" sz="quarter" idx="26" hasCustomPrompt="1"/>
          </p:nvPr>
        </p:nvSpPr>
        <p:spPr>
          <a:xfrm>
            <a:off x="696455" y="4040456"/>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34" name="Text Placeholder 13"/>
          <p:cNvSpPr>
            <a:spLocks noGrp="1"/>
          </p:cNvSpPr>
          <p:nvPr>
            <p:ph type="body" sz="quarter" idx="27" hasCustomPrompt="1"/>
          </p:nvPr>
        </p:nvSpPr>
        <p:spPr>
          <a:xfrm>
            <a:off x="696455" y="454196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5" name="Text Placeholder 13"/>
          <p:cNvSpPr>
            <a:spLocks noGrp="1"/>
          </p:cNvSpPr>
          <p:nvPr>
            <p:ph type="body" sz="quarter" idx="28" hasCustomPrompt="1"/>
          </p:nvPr>
        </p:nvSpPr>
        <p:spPr>
          <a:xfrm>
            <a:off x="3310128" y="4040456"/>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36" name="Text Placeholder 13"/>
          <p:cNvSpPr>
            <a:spLocks noGrp="1"/>
          </p:cNvSpPr>
          <p:nvPr>
            <p:ph type="body" sz="quarter" idx="29" hasCustomPrompt="1"/>
          </p:nvPr>
        </p:nvSpPr>
        <p:spPr>
          <a:xfrm>
            <a:off x="3310128" y="454196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
        <p:nvSpPr>
          <p:cNvPr id="37" name="Text Placeholder 13"/>
          <p:cNvSpPr>
            <a:spLocks noGrp="1"/>
          </p:cNvSpPr>
          <p:nvPr>
            <p:ph type="body" sz="quarter" idx="30" hasCustomPrompt="1"/>
          </p:nvPr>
        </p:nvSpPr>
        <p:spPr>
          <a:xfrm>
            <a:off x="5923801" y="4040456"/>
            <a:ext cx="2523744" cy="454398"/>
          </a:xfrm>
          <a:noFill/>
        </p:spPr>
        <p:txBody>
          <a:bodyPr anchor="ctr">
            <a:noAutofit/>
          </a:bodyPr>
          <a:lstStyle>
            <a:lvl1pPr marL="0" indent="0" algn="ctr">
              <a:lnSpc>
                <a:spcPct val="100000"/>
              </a:lnSpc>
              <a:spcBef>
                <a:spcPts val="0"/>
              </a:spcBef>
              <a:buNone/>
              <a:defRPr sz="1800">
                <a:solidFill>
                  <a:srgbClr val="FF6600"/>
                </a:solidFill>
              </a:defRPr>
            </a:lvl1pPr>
            <a:lvl2pPr marL="0" indent="0" algn="ctr">
              <a:lnSpc>
                <a:spcPct val="100000"/>
              </a:lnSpc>
              <a:spcBef>
                <a:spcPts val="0"/>
              </a:spcBef>
              <a:buNone/>
              <a:defRPr sz="1800">
                <a:solidFill>
                  <a:schemeClr val="tx2"/>
                </a:solidFill>
              </a:defRPr>
            </a:lvl2pPr>
            <a:lvl3pPr marL="0" indent="0" algn="ctr">
              <a:lnSpc>
                <a:spcPct val="100000"/>
              </a:lnSpc>
              <a:spcBef>
                <a:spcPts val="0"/>
              </a:spcBef>
              <a:buNone/>
              <a:defRPr sz="1800">
                <a:solidFill>
                  <a:schemeClr val="tx2"/>
                </a:solidFill>
              </a:defRPr>
            </a:lvl3pPr>
            <a:lvl4pPr marL="0" indent="0" algn="ctr">
              <a:lnSpc>
                <a:spcPct val="100000"/>
              </a:lnSpc>
              <a:spcBef>
                <a:spcPts val="0"/>
              </a:spcBef>
              <a:buNone/>
              <a:defRPr sz="1800">
                <a:solidFill>
                  <a:schemeClr val="tx2"/>
                </a:solidFill>
              </a:defRPr>
            </a:lvl4pPr>
            <a:lvl5pPr marL="0" indent="0" algn="ctr">
              <a:lnSpc>
                <a:spcPct val="100000"/>
              </a:lnSpc>
              <a:spcBef>
                <a:spcPts val="0"/>
              </a:spcBef>
              <a:buNone/>
              <a:defRPr sz="1800">
                <a:solidFill>
                  <a:schemeClr val="tx2"/>
                </a:solidFill>
              </a:defRPr>
            </a:lvl5pPr>
            <a:lvl6pPr marL="0" indent="0" algn="ctr">
              <a:lnSpc>
                <a:spcPct val="100000"/>
              </a:lnSpc>
              <a:spcBef>
                <a:spcPts val="0"/>
              </a:spcBef>
              <a:buNone/>
              <a:defRPr sz="1800">
                <a:solidFill>
                  <a:schemeClr val="tx2"/>
                </a:solidFill>
              </a:defRPr>
            </a:lvl6pPr>
            <a:lvl7pPr marL="0" indent="0" algn="ctr">
              <a:lnSpc>
                <a:spcPct val="100000"/>
              </a:lnSpc>
              <a:spcBef>
                <a:spcPts val="0"/>
              </a:spcBef>
              <a:buNone/>
              <a:defRPr sz="1800">
                <a:solidFill>
                  <a:schemeClr val="tx2"/>
                </a:solidFill>
              </a:defRPr>
            </a:lvl7pPr>
            <a:lvl8pPr marL="0" indent="0" algn="ctr">
              <a:lnSpc>
                <a:spcPct val="100000"/>
              </a:lnSpc>
              <a:spcBef>
                <a:spcPts val="0"/>
              </a:spcBef>
              <a:buNone/>
              <a:defRPr sz="1800">
                <a:solidFill>
                  <a:schemeClr val="tx2"/>
                </a:solidFill>
              </a:defRPr>
            </a:lvl8pPr>
            <a:lvl9pPr marL="0" indent="0" algn="ctr">
              <a:lnSpc>
                <a:spcPct val="100000"/>
              </a:lnSpc>
              <a:spcBef>
                <a:spcPts val="0"/>
              </a:spcBef>
              <a:buNone/>
              <a:defRPr sz="1800">
                <a:solidFill>
                  <a:schemeClr val="tx2"/>
                </a:solidFill>
              </a:defRPr>
            </a:lvl9pPr>
          </a:lstStyle>
          <a:p>
            <a:pPr lvl="0"/>
            <a:r>
              <a:t>% Stat / Content</a:t>
            </a:r>
          </a:p>
        </p:txBody>
      </p:sp>
      <p:sp>
        <p:nvSpPr>
          <p:cNvPr id="38" name="Text Placeholder 13"/>
          <p:cNvSpPr>
            <a:spLocks noGrp="1"/>
          </p:cNvSpPr>
          <p:nvPr>
            <p:ph type="body" sz="quarter" idx="31" hasCustomPrompt="1"/>
          </p:nvPr>
        </p:nvSpPr>
        <p:spPr>
          <a:xfrm>
            <a:off x="5923801" y="4541968"/>
            <a:ext cx="2523744" cy="786384"/>
          </a:xfrm>
          <a:noFill/>
        </p:spPr>
        <p:txBody>
          <a:bodyPr>
            <a:noAutofit/>
          </a:bodyPr>
          <a:lstStyle>
            <a:lvl1pPr marL="0" indent="0" algn="ctr">
              <a:lnSpc>
                <a:spcPct val="100000"/>
              </a:lnSpc>
              <a:spcBef>
                <a:spcPts val="0"/>
              </a:spcBef>
              <a:buNone/>
              <a:defRPr sz="1400"/>
            </a:lvl1pPr>
            <a:lvl2pPr marL="0" indent="0" algn="ctr">
              <a:lnSpc>
                <a:spcPct val="100000"/>
              </a:lnSpc>
              <a:spcBef>
                <a:spcPts val="0"/>
              </a:spcBef>
              <a:buNone/>
              <a:defRPr sz="1400"/>
            </a:lvl2pPr>
            <a:lvl3pPr marL="0" indent="0" algn="ctr">
              <a:lnSpc>
                <a:spcPct val="100000"/>
              </a:lnSpc>
              <a:spcBef>
                <a:spcPts val="0"/>
              </a:spcBef>
              <a:buNone/>
              <a:defRPr sz="1400"/>
            </a:lvl3pPr>
            <a:lvl4pPr marL="0" indent="0" algn="ctr">
              <a:lnSpc>
                <a:spcPct val="100000"/>
              </a:lnSpc>
              <a:spcBef>
                <a:spcPts val="0"/>
              </a:spcBef>
              <a:buNone/>
              <a:defRPr sz="1400"/>
            </a:lvl4pPr>
            <a:lvl5pPr marL="0" indent="0" algn="ctr">
              <a:lnSpc>
                <a:spcPct val="100000"/>
              </a:lnSpc>
              <a:spcBef>
                <a:spcPts val="0"/>
              </a:spcBef>
              <a:buNone/>
              <a:defRPr sz="1400"/>
            </a:lvl5pPr>
            <a:lvl6pPr marL="0" indent="0" algn="ctr">
              <a:lnSpc>
                <a:spcPct val="100000"/>
              </a:lnSpc>
              <a:spcBef>
                <a:spcPts val="0"/>
              </a:spcBef>
              <a:buNone/>
              <a:defRPr sz="1400"/>
            </a:lvl6pPr>
            <a:lvl7pPr marL="0" indent="0" algn="ctr">
              <a:lnSpc>
                <a:spcPct val="100000"/>
              </a:lnSpc>
              <a:spcBef>
                <a:spcPts val="0"/>
              </a:spcBef>
              <a:buNone/>
              <a:defRPr sz="1400"/>
            </a:lvl7pPr>
            <a:lvl8pPr marL="0" indent="0" algn="ctr">
              <a:lnSpc>
                <a:spcPct val="100000"/>
              </a:lnSpc>
              <a:spcBef>
                <a:spcPts val="0"/>
              </a:spcBef>
              <a:buNone/>
              <a:defRPr sz="1400"/>
            </a:lvl8pPr>
            <a:lvl9pPr marL="0" indent="0" algn="ctr">
              <a:lnSpc>
                <a:spcPct val="100000"/>
              </a:lnSpc>
              <a:spcBef>
                <a:spcPts val="0"/>
              </a:spcBef>
              <a:buNone/>
              <a:defRPr sz="1400"/>
            </a:lvl9pPr>
          </a:lstStyle>
          <a:p>
            <a:pPr lvl="0"/>
            <a:r>
              <a:t>Subtext here</a:t>
            </a:r>
          </a:p>
        </p:txBody>
      </p:sp>
    </p:spTree>
    <p:extLst>
      <p:ext uri="{BB962C8B-B14F-4D97-AF65-F5344CB8AC3E}">
        <p14:creationId xmlns:p14="http://schemas.microsoft.com/office/powerpoint/2010/main" val="2173186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Grid below Content">
    <p:spTree>
      <p:nvGrpSpPr>
        <p:cNvPr id="1" name=""/>
        <p:cNvGrpSpPr/>
        <p:nvPr/>
      </p:nvGrpSpPr>
      <p:grpSpPr>
        <a:xfrm>
          <a:off x="0" y="0"/>
          <a:ext cx="0" cy="0"/>
          <a:chOff x="0" y="0"/>
          <a:chExt cx="0" cy="0"/>
        </a:xfrm>
      </p:grpSpPr>
      <p:sp>
        <p:nvSpPr>
          <p:cNvPr id="12" name="Rectangle 11"/>
          <p:cNvSpPr/>
          <p:nvPr/>
        </p:nvSpPr>
        <p:spPr>
          <a:xfrm>
            <a:off x="0" y="1130020"/>
            <a:ext cx="9144000" cy="519457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13" name="Rectangle 12"/>
          <p:cNvSpPr/>
          <p:nvPr/>
        </p:nvSpPr>
        <p:spPr>
          <a:xfrm>
            <a:off x="0" y="1130020"/>
            <a:ext cx="9144000" cy="2045473"/>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7" name="Content Placeholder 6"/>
          <p:cNvSpPr>
            <a:spLocks noGrp="1"/>
          </p:cNvSpPr>
          <p:nvPr>
            <p:ph sz="quarter" idx="13"/>
          </p:nvPr>
        </p:nvSpPr>
        <p:spPr>
          <a:xfrm>
            <a:off x="394185" y="1529291"/>
            <a:ext cx="8373831" cy="1385359"/>
          </a:xfrm>
        </p:spPr>
        <p:txBody>
          <a:bodyPr>
            <a:no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a:p>
            <a:pPr lvl="2"/>
            <a:r>
              <a:rPr dirty="0"/>
              <a:t>Third level</a:t>
            </a:r>
          </a:p>
          <a:p>
            <a:pPr lvl="3"/>
            <a:r>
              <a:rPr dirty="0"/>
              <a:t>Fourth level</a:t>
            </a:r>
          </a:p>
        </p:txBody>
      </p:sp>
      <p:sp>
        <p:nvSpPr>
          <p:cNvPr id="9" name="Text Placeholder 13"/>
          <p:cNvSpPr>
            <a:spLocks noGrp="1"/>
          </p:cNvSpPr>
          <p:nvPr>
            <p:ph type="body" sz="quarter" idx="15" hasCustomPrompt="1"/>
          </p:nvPr>
        </p:nvSpPr>
        <p:spPr>
          <a:xfrm>
            <a:off x="399135" y="3394661"/>
            <a:ext cx="1900238" cy="400110"/>
          </a:xfrm>
        </p:spPr>
        <p:txBody>
          <a:bodyPr anchor="ctr">
            <a:noAutofit/>
          </a:bodyPr>
          <a:lstStyle>
            <a:lvl1pPr marL="0" indent="0" algn="ctr">
              <a:lnSpc>
                <a:spcPct val="100000"/>
              </a:lnSpc>
              <a:spcBef>
                <a:spcPts val="0"/>
              </a:spcBef>
              <a:buNone/>
              <a:defRPr sz="2000">
                <a:solidFill>
                  <a:srgbClr val="FF6600"/>
                </a:solidFill>
              </a:defRPr>
            </a:lvl1pPr>
            <a:lvl2pPr marL="0" indent="0" algn="ctr">
              <a:lnSpc>
                <a:spcPct val="100000"/>
              </a:lnSpc>
              <a:spcBef>
                <a:spcPts val="0"/>
              </a:spcBef>
              <a:buNone/>
              <a:defRPr sz="2000"/>
            </a:lvl2pPr>
            <a:lvl3pPr marL="0" indent="0" algn="ctr">
              <a:lnSpc>
                <a:spcPct val="100000"/>
              </a:lnSpc>
              <a:spcBef>
                <a:spcPts val="0"/>
              </a:spcBef>
              <a:buNone/>
              <a:defRPr sz="2000"/>
            </a:lvl3pPr>
            <a:lvl4pPr marL="0" indent="0" algn="ctr">
              <a:lnSpc>
                <a:spcPct val="100000"/>
              </a:lnSpc>
              <a:spcBef>
                <a:spcPts val="0"/>
              </a:spcBef>
              <a:buNone/>
              <a:defRPr sz="2000"/>
            </a:lvl4pPr>
            <a:lvl5pPr marL="0" indent="0" algn="ctr">
              <a:lnSpc>
                <a:spcPct val="100000"/>
              </a:lnSpc>
              <a:spcBef>
                <a:spcPts val="0"/>
              </a:spcBef>
              <a:buNone/>
              <a:defRPr sz="2000"/>
            </a:lvl5pPr>
            <a:lvl6pPr marL="0" indent="0" algn="ctr">
              <a:lnSpc>
                <a:spcPct val="100000"/>
              </a:lnSpc>
              <a:spcBef>
                <a:spcPts val="0"/>
              </a:spcBef>
              <a:buNone/>
              <a:defRPr sz="2000"/>
            </a:lvl6pPr>
            <a:lvl7pPr marL="0" indent="0" algn="ctr">
              <a:lnSpc>
                <a:spcPct val="100000"/>
              </a:lnSpc>
              <a:spcBef>
                <a:spcPts val="0"/>
              </a:spcBef>
              <a:buNone/>
              <a:defRPr sz="2000"/>
            </a:lvl7pPr>
            <a:lvl8pPr marL="0" indent="0" algn="ctr">
              <a:lnSpc>
                <a:spcPct val="100000"/>
              </a:lnSpc>
              <a:spcBef>
                <a:spcPts val="0"/>
              </a:spcBef>
              <a:buNone/>
              <a:defRPr sz="2000"/>
            </a:lvl8pPr>
            <a:lvl9pPr marL="0" indent="0" algn="ctr">
              <a:lnSpc>
                <a:spcPct val="100000"/>
              </a:lnSpc>
              <a:spcBef>
                <a:spcPts val="0"/>
              </a:spcBef>
              <a:buNone/>
              <a:defRPr sz="2000"/>
            </a:lvl9pPr>
          </a:lstStyle>
          <a:p>
            <a:pPr lvl="0"/>
            <a:r>
              <a:t>Header</a:t>
            </a:r>
          </a:p>
        </p:txBody>
      </p:sp>
      <p:sp>
        <p:nvSpPr>
          <p:cNvPr id="11" name="Text Placeholder 13"/>
          <p:cNvSpPr>
            <a:spLocks noGrp="1"/>
          </p:cNvSpPr>
          <p:nvPr>
            <p:ph type="body" sz="quarter" idx="16" hasCustomPrompt="1"/>
          </p:nvPr>
        </p:nvSpPr>
        <p:spPr>
          <a:xfrm>
            <a:off x="394186" y="3959080"/>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14" name="Text Placeholder 13"/>
          <p:cNvSpPr>
            <a:spLocks noGrp="1"/>
          </p:cNvSpPr>
          <p:nvPr>
            <p:ph type="body" sz="quarter" idx="17" hasCustomPrompt="1"/>
          </p:nvPr>
        </p:nvSpPr>
        <p:spPr>
          <a:xfrm>
            <a:off x="385669" y="4520554"/>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15" name="Text Placeholder 13"/>
          <p:cNvSpPr>
            <a:spLocks noGrp="1"/>
          </p:cNvSpPr>
          <p:nvPr>
            <p:ph type="body" sz="quarter" idx="18" hasCustomPrompt="1"/>
          </p:nvPr>
        </p:nvSpPr>
        <p:spPr>
          <a:xfrm>
            <a:off x="394186" y="5082028"/>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16" name="Text Placeholder 13"/>
          <p:cNvSpPr>
            <a:spLocks noGrp="1"/>
          </p:cNvSpPr>
          <p:nvPr>
            <p:ph type="body" sz="quarter" idx="19" hasCustomPrompt="1"/>
          </p:nvPr>
        </p:nvSpPr>
        <p:spPr>
          <a:xfrm>
            <a:off x="394186" y="5643502"/>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17" name="Text Placeholder 13"/>
          <p:cNvSpPr>
            <a:spLocks noGrp="1"/>
          </p:cNvSpPr>
          <p:nvPr>
            <p:ph type="body" sz="quarter" idx="20" hasCustomPrompt="1"/>
          </p:nvPr>
        </p:nvSpPr>
        <p:spPr>
          <a:xfrm>
            <a:off x="2555350" y="3390435"/>
            <a:ext cx="1900238" cy="400110"/>
          </a:xfrm>
        </p:spPr>
        <p:txBody>
          <a:bodyPr anchor="ctr">
            <a:noAutofit/>
          </a:bodyPr>
          <a:lstStyle>
            <a:lvl1pPr marL="0" indent="0" algn="ctr">
              <a:lnSpc>
                <a:spcPct val="100000"/>
              </a:lnSpc>
              <a:spcBef>
                <a:spcPts val="0"/>
              </a:spcBef>
              <a:buNone/>
              <a:defRPr sz="2000">
                <a:solidFill>
                  <a:srgbClr val="FF6600"/>
                </a:solidFill>
              </a:defRPr>
            </a:lvl1pPr>
            <a:lvl2pPr marL="0" indent="0" algn="ctr">
              <a:lnSpc>
                <a:spcPct val="100000"/>
              </a:lnSpc>
              <a:spcBef>
                <a:spcPts val="0"/>
              </a:spcBef>
              <a:buNone/>
              <a:defRPr sz="2000"/>
            </a:lvl2pPr>
            <a:lvl3pPr marL="0" indent="0" algn="ctr">
              <a:lnSpc>
                <a:spcPct val="100000"/>
              </a:lnSpc>
              <a:spcBef>
                <a:spcPts val="0"/>
              </a:spcBef>
              <a:buNone/>
              <a:defRPr sz="2000"/>
            </a:lvl3pPr>
            <a:lvl4pPr marL="0" indent="0" algn="ctr">
              <a:lnSpc>
                <a:spcPct val="100000"/>
              </a:lnSpc>
              <a:spcBef>
                <a:spcPts val="0"/>
              </a:spcBef>
              <a:buNone/>
              <a:defRPr sz="2000"/>
            </a:lvl4pPr>
            <a:lvl5pPr marL="0" indent="0" algn="ctr">
              <a:lnSpc>
                <a:spcPct val="100000"/>
              </a:lnSpc>
              <a:spcBef>
                <a:spcPts val="0"/>
              </a:spcBef>
              <a:buNone/>
              <a:defRPr sz="2000"/>
            </a:lvl5pPr>
            <a:lvl6pPr marL="0" indent="0" algn="ctr">
              <a:lnSpc>
                <a:spcPct val="100000"/>
              </a:lnSpc>
              <a:spcBef>
                <a:spcPts val="0"/>
              </a:spcBef>
              <a:buNone/>
              <a:defRPr sz="2000"/>
            </a:lvl6pPr>
            <a:lvl7pPr marL="0" indent="0" algn="ctr">
              <a:lnSpc>
                <a:spcPct val="100000"/>
              </a:lnSpc>
              <a:spcBef>
                <a:spcPts val="0"/>
              </a:spcBef>
              <a:buNone/>
              <a:defRPr sz="2000"/>
            </a:lvl7pPr>
            <a:lvl8pPr marL="0" indent="0" algn="ctr">
              <a:lnSpc>
                <a:spcPct val="100000"/>
              </a:lnSpc>
              <a:spcBef>
                <a:spcPts val="0"/>
              </a:spcBef>
              <a:buNone/>
              <a:defRPr sz="2000"/>
            </a:lvl8pPr>
            <a:lvl9pPr marL="0" indent="0" algn="ctr">
              <a:lnSpc>
                <a:spcPct val="100000"/>
              </a:lnSpc>
              <a:spcBef>
                <a:spcPts val="0"/>
              </a:spcBef>
              <a:buNone/>
              <a:defRPr sz="2000"/>
            </a:lvl9pPr>
          </a:lstStyle>
          <a:p>
            <a:pPr lvl="0"/>
            <a:r>
              <a:t>Header</a:t>
            </a:r>
          </a:p>
        </p:txBody>
      </p:sp>
      <p:sp>
        <p:nvSpPr>
          <p:cNvPr id="18" name="Text Placeholder 13"/>
          <p:cNvSpPr>
            <a:spLocks noGrp="1"/>
          </p:cNvSpPr>
          <p:nvPr>
            <p:ph type="body" sz="quarter" idx="21" hasCustomPrompt="1"/>
          </p:nvPr>
        </p:nvSpPr>
        <p:spPr>
          <a:xfrm>
            <a:off x="2555350" y="3954854"/>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19" name="Text Placeholder 13"/>
          <p:cNvSpPr>
            <a:spLocks noGrp="1"/>
          </p:cNvSpPr>
          <p:nvPr>
            <p:ph type="body" sz="quarter" idx="22" hasCustomPrompt="1"/>
          </p:nvPr>
        </p:nvSpPr>
        <p:spPr>
          <a:xfrm>
            <a:off x="2555350" y="4516328"/>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0" name="Text Placeholder 13"/>
          <p:cNvSpPr>
            <a:spLocks noGrp="1"/>
          </p:cNvSpPr>
          <p:nvPr>
            <p:ph type="body" sz="quarter" idx="23" hasCustomPrompt="1"/>
          </p:nvPr>
        </p:nvSpPr>
        <p:spPr>
          <a:xfrm>
            <a:off x="2555350" y="5077802"/>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1" name="Text Placeholder 13"/>
          <p:cNvSpPr>
            <a:spLocks noGrp="1"/>
          </p:cNvSpPr>
          <p:nvPr>
            <p:ph type="body" sz="quarter" idx="24" hasCustomPrompt="1"/>
          </p:nvPr>
        </p:nvSpPr>
        <p:spPr>
          <a:xfrm>
            <a:off x="2555350" y="5639276"/>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2" name="Text Placeholder 13"/>
          <p:cNvSpPr>
            <a:spLocks noGrp="1"/>
          </p:cNvSpPr>
          <p:nvPr>
            <p:ph type="body" sz="quarter" idx="25" hasCustomPrompt="1"/>
          </p:nvPr>
        </p:nvSpPr>
        <p:spPr>
          <a:xfrm>
            <a:off x="4711565" y="3390435"/>
            <a:ext cx="1900238" cy="400110"/>
          </a:xfrm>
        </p:spPr>
        <p:txBody>
          <a:bodyPr anchor="ctr">
            <a:noAutofit/>
          </a:bodyPr>
          <a:lstStyle>
            <a:lvl1pPr marL="0" indent="0" algn="ctr">
              <a:lnSpc>
                <a:spcPct val="100000"/>
              </a:lnSpc>
              <a:spcBef>
                <a:spcPts val="0"/>
              </a:spcBef>
              <a:buNone/>
              <a:defRPr sz="2000">
                <a:solidFill>
                  <a:srgbClr val="FF6600"/>
                </a:solidFill>
              </a:defRPr>
            </a:lvl1pPr>
            <a:lvl2pPr marL="0" indent="0" algn="ctr">
              <a:lnSpc>
                <a:spcPct val="100000"/>
              </a:lnSpc>
              <a:spcBef>
                <a:spcPts val="0"/>
              </a:spcBef>
              <a:buNone/>
              <a:defRPr sz="2000"/>
            </a:lvl2pPr>
            <a:lvl3pPr marL="0" indent="0" algn="ctr">
              <a:lnSpc>
                <a:spcPct val="100000"/>
              </a:lnSpc>
              <a:spcBef>
                <a:spcPts val="0"/>
              </a:spcBef>
              <a:buNone/>
              <a:defRPr sz="2000"/>
            </a:lvl3pPr>
            <a:lvl4pPr marL="0" indent="0" algn="ctr">
              <a:lnSpc>
                <a:spcPct val="100000"/>
              </a:lnSpc>
              <a:spcBef>
                <a:spcPts val="0"/>
              </a:spcBef>
              <a:buNone/>
              <a:defRPr sz="2000"/>
            </a:lvl4pPr>
            <a:lvl5pPr marL="0" indent="0" algn="ctr">
              <a:lnSpc>
                <a:spcPct val="100000"/>
              </a:lnSpc>
              <a:spcBef>
                <a:spcPts val="0"/>
              </a:spcBef>
              <a:buNone/>
              <a:defRPr sz="2000"/>
            </a:lvl5pPr>
            <a:lvl6pPr marL="0" indent="0" algn="ctr">
              <a:lnSpc>
                <a:spcPct val="100000"/>
              </a:lnSpc>
              <a:spcBef>
                <a:spcPts val="0"/>
              </a:spcBef>
              <a:buNone/>
              <a:defRPr sz="2000"/>
            </a:lvl6pPr>
            <a:lvl7pPr marL="0" indent="0" algn="ctr">
              <a:lnSpc>
                <a:spcPct val="100000"/>
              </a:lnSpc>
              <a:spcBef>
                <a:spcPts val="0"/>
              </a:spcBef>
              <a:buNone/>
              <a:defRPr sz="2000"/>
            </a:lvl7pPr>
            <a:lvl8pPr marL="0" indent="0" algn="ctr">
              <a:lnSpc>
                <a:spcPct val="100000"/>
              </a:lnSpc>
              <a:spcBef>
                <a:spcPts val="0"/>
              </a:spcBef>
              <a:buNone/>
              <a:defRPr sz="2000"/>
            </a:lvl8pPr>
            <a:lvl9pPr marL="0" indent="0" algn="ctr">
              <a:lnSpc>
                <a:spcPct val="100000"/>
              </a:lnSpc>
              <a:spcBef>
                <a:spcPts val="0"/>
              </a:spcBef>
              <a:buNone/>
              <a:defRPr sz="2000"/>
            </a:lvl9pPr>
          </a:lstStyle>
          <a:p>
            <a:pPr lvl="0"/>
            <a:r>
              <a:t>Header</a:t>
            </a:r>
          </a:p>
        </p:txBody>
      </p:sp>
      <p:sp>
        <p:nvSpPr>
          <p:cNvPr id="23" name="Text Placeholder 13"/>
          <p:cNvSpPr>
            <a:spLocks noGrp="1"/>
          </p:cNvSpPr>
          <p:nvPr>
            <p:ph type="body" sz="quarter" idx="26" hasCustomPrompt="1"/>
          </p:nvPr>
        </p:nvSpPr>
        <p:spPr>
          <a:xfrm>
            <a:off x="4711565" y="3954854"/>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4" name="Text Placeholder 13"/>
          <p:cNvSpPr>
            <a:spLocks noGrp="1"/>
          </p:cNvSpPr>
          <p:nvPr>
            <p:ph type="body" sz="quarter" idx="27" hasCustomPrompt="1"/>
          </p:nvPr>
        </p:nvSpPr>
        <p:spPr>
          <a:xfrm>
            <a:off x="4711565" y="4516328"/>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5" name="Text Placeholder 13"/>
          <p:cNvSpPr>
            <a:spLocks noGrp="1"/>
          </p:cNvSpPr>
          <p:nvPr>
            <p:ph type="body" sz="quarter" idx="28" hasCustomPrompt="1"/>
          </p:nvPr>
        </p:nvSpPr>
        <p:spPr>
          <a:xfrm>
            <a:off x="4711565" y="5077802"/>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6" name="Text Placeholder 13"/>
          <p:cNvSpPr>
            <a:spLocks noGrp="1"/>
          </p:cNvSpPr>
          <p:nvPr>
            <p:ph type="body" sz="quarter" idx="29" hasCustomPrompt="1"/>
          </p:nvPr>
        </p:nvSpPr>
        <p:spPr>
          <a:xfrm>
            <a:off x="4711565" y="5639276"/>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7" name="Text Placeholder 13"/>
          <p:cNvSpPr>
            <a:spLocks noGrp="1"/>
          </p:cNvSpPr>
          <p:nvPr>
            <p:ph type="body" sz="quarter" idx="30" hasCustomPrompt="1"/>
          </p:nvPr>
        </p:nvSpPr>
        <p:spPr>
          <a:xfrm>
            <a:off x="6867779" y="3394661"/>
            <a:ext cx="1900238" cy="400110"/>
          </a:xfrm>
        </p:spPr>
        <p:txBody>
          <a:bodyPr anchor="ctr">
            <a:noAutofit/>
          </a:bodyPr>
          <a:lstStyle>
            <a:lvl1pPr marL="0" indent="0" algn="ctr">
              <a:lnSpc>
                <a:spcPct val="100000"/>
              </a:lnSpc>
              <a:spcBef>
                <a:spcPts val="0"/>
              </a:spcBef>
              <a:buNone/>
              <a:defRPr sz="2000">
                <a:solidFill>
                  <a:srgbClr val="FF6600"/>
                </a:solidFill>
              </a:defRPr>
            </a:lvl1pPr>
            <a:lvl2pPr marL="0" indent="0" algn="ctr">
              <a:lnSpc>
                <a:spcPct val="100000"/>
              </a:lnSpc>
              <a:spcBef>
                <a:spcPts val="0"/>
              </a:spcBef>
              <a:buNone/>
              <a:defRPr sz="2000"/>
            </a:lvl2pPr>
            <a:lvl3pPr marL="0" indent="0" algn="ctr">
              <a:lnSpc>
                <a:spcPct val="100000"/>
              </a:lnSpc>
              <a:spcBef>
                <a:spcPts val="0"/>
              </a:spcBef>
              <a:buNone/>
              <a:defRPr sz="2000"/>
            </a:lvl3pPr>
            <a:lvl4pPr marL="0" indent="0" algn="ctr">
              <a:lnSpc>
                <a:spcPct val="100000"/>
              </a:lnSpc>
              <a:spcBef>
                <a:spcPts val="0"/>
              </a:spcBef>
              <a:buNone/>
              <a:defRPr sz="2000"/>
            </a:lvl4pPr>
            <a:lvl5pPr marL="0" indent="0" algn="ctr">
              <a:lnSpc>
                <a:spcPct val="100000"/>
              </a:lnSpc>
              <a:spcBef>
                <a:spcPts val="0"/>
              </a:spcBef>
              <a:buNone/>
              <a:defRPr sz="2000"/>
            </a:lvl5pPr>
            <a:lvl6pPr marL="0" indent="0" algn="ctr">
              <a:lnSpc>
                <a:spcPct val="100000"/>
              </a:lnSpc>
              <a:spcBef>
                <a:spcPts val="0"/>
              </a:spcBef>
              <a:buNone/>
              <a:defRPr sz="2000"/>
            </a:lvl6pPr>
            <a:lvl7pPr marL="0" indent="0" algn="ctr">
              <a:lnSpc>
                <a:spcPct val="100000"/>
              </a:lnSpc>
              <a:spcBef>
                <a:spcPts val="0"/>
              </a:spcBef>
              <a:buNone/>
              <a:defRPr sz="2000"/>
            </a:lvl7pPr>
            <a:lvl8pPr marL="0" indent="0" algn="ctr">
              <a:lnSpc>
                <a:spcPct val="100000"/>
              </a:lnSpc>
              <a:spcBef>
                <a:spcPts val="0"/>
              </a:spcBef>
              <a:buNone/>
              <a:defRPr sz="2000"/>
            </a:lvl8pPr>
            <a:lvl9pPr marL="0" indent="0" algn="ctr">
              <a:lnSpc>
                <a:spcPct val="100000"/>
              </a:lnSpc>
              <a:spcBef>
                <a:spcPts val="0"/>
              </a:spcBef>
              <a:buNone/>
              <a:defRPr sz="2000"/>
            </a:lvl9pPr>
          </a:lstStyle>
          <a:p>
            <a:pPr lvl="0"/>
            <a:r>
              <a:t>Header</a:t>
            </a:r>
          </a:p>
        </p:txBody>
      </p:sp>
      <p:sp>
        <p:nvSpPr>
          <p:cNvPr id="28" name="Text Placeholder 13"/>
          <p:cNvSpPr>
            <a:spLocks noGrp="1"/>
          </p:cNvSpPr>
          <p:nvPr>
            <p:ph type="body" sz="quarter" idx="31" hasCustomPrompt="1"/>
          </p:nvPr>
        </p:nvSpPr>
        <p:spPr>
          <a:xfrm>
            <a:off x="6867779" y="3954854"/>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29" name="Text Placeholder 13"/>
          <p:cNvSpPr>
            <a:spLocks noGrp="1"/>
          </p:cNvSpPr>
          <p:nvPr>
            <p:ph type="body" sz="quarter" idx="32" hasCustomPrompt="1"/>
          </p:nvPr>
        </p:nvSpPr>
        <p:spPr>
          <a:xfrm>
            <a:off x="6867779" y="4516328"/>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30" name="Text Placeholder 13"/>
          <p:cNvSpPr>
            <a:spLocks noGrp="1"/>
          </p:cNvSpPr>
          <p:nvPr>
            <p:ph type="body" sz="quarter" idx="33" hasCustomPrompt="1"/>
          </p:nvPr>
        </p:nvSpPr>
        <p:spPr>
          <a:xfrm>
            <a:off x="6867779" y="5077802"/>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
        <p:nvSpPr>
          <p:cNvPr id="31" name="Text Placeholder 13"/>
          <p:cNvSpPr>
            <a:spLocks noGrp="1"/>
          </p:cNvSpPr>
          <p:nvPr>
            <p:ph type="body" sz="quarter" idx="34" hasCustomPrompt="1"/>
          </p:nvPr>
        </p:nvSpPr>
        <p:spPr>
          <a:xfrm>
            <a:off x="6867779" y="5639276"/>
            <a:ext cx="1900238" cy="369332"/>
          </a:xfrm>
          <a:solidFill>
            <a:srgbClr val="595959"/>
          </a:solidFill>
        </p:spPr>
        <p:txBody>
          <a:bodyPr anchor="ctr">
            <a:noAutofit/>
          </a:bodyPr>
          <a:lstStyle>
            <a:lvl1pPr marL="0" indent="0" algn="ctr">
              <a:lnSpc>
                <a:spcPct val="100000"/>
              </a:lnSpc>
              <a:spcBef>
                <a:spcPts val="0"/>
              </a:spcBef>
              <a:buNone/>
              <a:defRPr sz="1800">
                <a:solidFill>
                  <a:srgbClr val="F2F2F2"/>
                </a:solidFill>
              </a:defRPr>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add text here</a:t>
            </a:r>
          </a:p>
        </p:txBody>
      </p:sp>
    </p:spTree>
    <p:extLst>
      <p:ext uri="{BB962C8B-B14F-4D97-AF65-F5344CB8AC3E}">
        <p14:creationId xmlns:p14="http://schemas.microsoft.com/office/powerpoint/2010/main" val="2231003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 Text Boxes w Stats">
    <p:spTree>
      <p:nvGrpSpPr>
        <p:cNvPr id="1" name=""/>
        <p:cNvGrpSpPr/>
        <p:nvPr/>
      </p:nvGrpSpPr>
      <p:grpSpPr>
        <a:xfrm>
          <a:off x="0" y="0"/>
          <a:ext cx="0" cy="0"/>
          <a:chOff x="0" y="0"/>
          <a:chExt cx="0" cy="0"/>
        </a:xfrm>
      </p:grpSpPr>
      <p:sp>
        <p:nvSpPr>
          <p:cNvPr id="24" name="Rectangle 23"/>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8" name="Text Placeholder 13"/>
          <p:cNvSpPr>
            <a:spLocks noGrp="1"/>
          </p:cNvSpPr>
          <p:nvPr>
            <p:ph type="body" sz="quarter" idx="14"/>
          </p:nvPr>
        </p:nvSpPr>
        <p:spPr>
          <a:xfrm>
            <a:off x="533400" y="1903445"/>
            <a:ext cx="3002902" cy="531845"/>
          </a:xfrm>
          <a:solidFill>
            <a:srgbClr val="FFFFFF"/>
          </a:solidFill>
          <a:ln>
            <a:noFill/>
          </a:ln>
        </p:spPr>
        <p:txBody>
          <a:bodyPr anchor="ctr">
            <a:noAutofit/>
          </a:bodyPr>
          <a:lstStyle>
            <a:lvl1pPr marL="0" indent="0">
              <a:lnSpc>
                <a:spcPct val="100000"/>
              </a:lnSpc>
              <a:spcBef>
                <a:spcPts val="0"/>
              </a:spcBef>
              <a:buNone/>
              <a:defRPr sz="2000">
                <a:solidFill>
                  <a:srgbClr val="FF6600"/>
                </a:solidFill>
              </a:defRPr>
            </a:lvl1pPr>
            <a:lvl2pPr marL="0" indent="0">
              <a:lnSpc>
                <a:spcPct val="100000"/>
              </a:lnSpc>
              <a:spcBef>
                <a:spcPts val="0"/>
              </a:spcBef>
              <a:buNone/>
              <a:defRPr sz="2000">
                <a:solidFill>
                  <a:srgbClr val="FF6600"/>
                </a:solidFill>
              </a:defRPr>
            </a:lvl2pPr>
            <a:lvl3pPr marL="0" indent="0">
              <a:lnSpc>
                <a:spcPct val="100000"/>
              </a:lnSpc>
              <a:spcBef>
                <a:spcPts val="0"/>
              </a:spcBef>
              <a:buNone/>
              <a:defRPr sz="2000">
                <a:solidFill>
                  <a:srgbClr val="FF6600"/>
                </a:solidFill>
              </a:defRPr>
            </a:lvl3pPr>
            <a:lvl4pPr marL="0" indent="0">
              <a:lnSpc>
                <a:spcPct val="100000"/>
              </a:lnSpc>
              <a:spcBef>
                <a:spcPts val="0"/>
              </a:spcBef>
              <a:buNone/>
              <a:defRPr sz="2000">
                <a:solidFill>
                  <a:srgbClr val="FF6600"/>
                </a:solidFill>
              </a:defRPr>
            </a:lvl4pPr>
            <a:lvl5pPr marL="0" indent="0">
              <a:lnSpc>
                <a:spcPct val="100000"/>
              </a:lnSpc>
              <a:spcBef>
                <a:spcPts val="0"/>
              </a:spcBef>
              <a:buNone/>
              <a:defRPr sz="2000">
                <a:solidFill>
                  <a:srgbClr val="FF6600"/>
                </a:solidFill>
              </a:defRPr>
            </a:lvl5pPr>
            <a:lvl6pPr marL="0" indent="0">
              <a:lnSpc>
                <a:spcPct val="100000"/>
              </a:lnSpc>
              <a:spcBef>
                <a:spcPts val="0"/>
              </a:spcBef>
              <a:buNone/>
              <a:defRPr sz="2000">
                <a:solidFill>
                  <a:srgbClr val="FF6600"/>
                </a:solidFill>
              </a:defRPr>
            </a:lvl6pPr>
            <a:lvl7pPr marL="0" indent="0">
              <a:lnSpc>
                <a:spcPct val="100000"/>
              </a:lnSpc>
              <a:spcBef>
                <a:spcPts val="0"/>
              </a:spcBef>
              <a:buNone/>
              <a:defRPr sz="2000">
                <a:solidFill>
                  <a:srgbClr val="FF6600"/>
                </a:solidFill>
              </a:defRPr>
            </a:lvl7pPr>
            <a:lvl8pPr marL="0" indent="0">
              <a:lnSpc>
                <a:spcPct val="100000"/>
              </a:lnSpc>
              <a:spcBef>
                <a:spcPts val="0"/>
              </a:spcBef>
              <a:buNone/>
              <a:defRPr sz="2000">
                <a:solidFill>
                  <a:srgbClr val="FF6600"/>
                </a:solidFill>
              </a:defRPr>
            </a:lvl8pPr>
            <a:lvl9pPr marL="0" indent="0">
              <a:lnSpc>
                <a:spcPct val="100000"/>
              </a:lnSpc>
              <a:spcBef>
                <a:spcPts val="0"/>
              </a:spcBef>
              <a:buNone/>
              <a:defRPr sz="2000">
                <a:solidFill>
                  <a:srgbClr val="FF6600"/>
                </a:solidFill>
              </a:defRPr>
            </a:lvl9pPr>
          </a:lstStyle>
          <a:p>
            <a:pPr lvl="0"/>
            <a:r>
              <a:t>Edit Master text styles</a:t>
            </a:r>
          </a:p>
        </p:txBody>
      </p:sp>
      <p:sp>
        <p:nvSpPr>
          <p:cNvPr id="10" name="Text Placeholder 9"/>
          <p:cNvSpPr>
            <a:spLocks noGrp="1"/>
          </p:cNvSpPr>
          <p:nvPr>
            <p:ph type="body" sz="quarter" idx="15"/>
          </p:nvPr>
        </p:nvSpPr>
        <p:spPr>
          <a:xfrm>
            <a:off x="533400" y="2435225"/>
            <a:ext cx="2999232" cy="1260475"/>
          </a:xfrm>
          <a:solidFill>
            <a:srgbClr val="595959"/>
          </a:solidFill>
          <a:ln>
            <a:noFill/>
          </a:ln>
        </p:spPr>
        <p:txBody>
          <a:bodyPr lIns="228600" tIns="182880" rIns="228600" bIns="182880">
            <a:noAutofit/>
          </a:bodyPr>
          <a:lstStyle>
            <a:lvl1pPr marL="182880" indent="-182880">
              <a:spcBef>
                <a:spcPts val="800"/>
              </a:spcBef>
              <a:buClr>
                <a:srgbClr val="FFFFFF"/>
              </a:buClr>
              <a:defRPr sz="1600">
                <a:solidFill>
                  <a:srgbClr val="FFFFFF"/>
                </a:solidFill>
              </a:defRPr>
            </a:lvl1pPr>
            <a:lvl2pPr marL="502920" indent="-182880">
              <a:spcBef>
                <a:spcPts val="500"/>
              </a:spcBef>
              <a:buClr>
                <a:srgbClr val="FFFFFF"/>
              </a:buClr>
              <a:defRPr sz="1400">
                <a:solidFill>
                  <a:srgbClr val="FFFFFF"/>
                </a:solidFill>
              </a:defRPr>
            </a:lvl2pPr>
            <a:lvl3pPr marL="822960" indent="-182880">
              <a:spcBef>
                <a:spcPts val="500"/>
              </a:spcBef>
              <a:buClr>
                <a:srgbClr val="FFFFFF"/>
              </a:buClr>
              <a:defRPr sz="1200">
                <a:solidFill>
                  <a:srgbClr val="FFFFFF"/>
                </a:solidFill>
              </a:defRPr>
            </a:lvl3pPr>
            <a:lvl4pPr marL="1143000" indent="-182880">
              <a:spcBef>
                <a:spcPts val="800"/>
              </a:spcBef>
              <a:defRPr sz="1100">
                <a:solidFill>
                  <a:srgbClr val="FFFFFF"/>
                </a:solidFill>
              </a:defRPr>
            </a:lvl4pPr>
            <a:lvl5pPr marL="1463040" indent="-182880">
              <a:spcBef>
                <a:spcPts val="800"/>
              </a:spcBef>
              <a:defRPr sz="1100">
                <a:solidFill>
                  <a:srgbClr val="FFFFFF"/>
                </a:solidFill>
              </a:defRPr>
            </a:lvl5pPr>
            <a:lvl6pPr marL="1783080" indent="-182880">
              <a:spcBef>
                <a:spcPts val="800"/>
              </a:spcBef>
              <a:defRPr sz="1100">
                <a:solidFill>
                  <a:srgbClr val="FFFFFF"/>
                </a:solidFill>
              </a:defRPr>
            </a:lvl6pPr>
            <a:lvl7pPr marL="2103120" indent="-182880">
              <a:spcBef>
                <a:spcPts val="800"/>
              </a:spcBef>
              <a:defRPr sz="1100">
                <a:solidFill>
                  <a:srgbClr val="FFFFFF"/>
                </a:solidFill>
              </a:defRPr>
            </a:lvl7pPr>
            <a:lvl8pPr marL="2423160" indent="-182880">
              <a:spcBef>
                <a:spcPts val="800"/>
              </a:spcBef>
              <a:defRPr sz="1100">
                <a:solidFill>
                  <a:srgbClr val="FFFFFF"/>
                </a:solidFill>
              </a:defRPr>
            </a:lvl8pPr>
            <a:lvl9pPr marL="2743200" indent="-182880">
              <a:spcBef>
                <a:spcPts val="800"/>
              </a:spcBef>
              <a:defRPr sz="1100">
                <a:solidFill>
                  <a:srgbClr val="FFFFFF"/>
                </a:solidFill>
              </a:defRPr>
            </a:lvl9pPr>
          </a:lstStyle>
          <a:p>
            <a:pPr lvl="0"/>
            <a:r>
              <a:rPr dirty="0"/>
              <a:t>Edit Master text styles</a:t>
            </a:r>
          </a:p>
          <a:p>
            <a:pPr lvl="1"/>
            <a:r>
              <a:rPr dirty="0"/>
              <a:t>Second level</a:t>
            </a:r>
          </a:p>
          <a:p>
            <a:pPr lvl="2"/>
            <a:r>
              <a:rPr dirty="0"/>
              <a:t>Third level</a:t>
            </a:r>
          </a:p>
        </p:txBody>
      </p:sp>
      <p:sp>
        <p:nvSpPr>
          <p:cNvPr id="11" name="Text Placeholder 13"/>
          <p:cNvSpPr>
            <a:spLocks noGrp="1"/>
          </p:cNvSpPr>
          <p:nvPr>
            <p:ph type="body" sz="quarter" idx="16"/>
          </p:nvPr>
        </p:nvSpPr>
        <p:spPr>
          <a:xfrm>
            <a:off x="3718249" y="1903445"/>
            <a:ext cx="3002902" cy="531845"/>
          </a:xfrm>
          <a:solidFill>
            <a:srgbClr val="FFFFFF"/>
          </a:solidFill>
          <a:ln>
            <a:noFill/>
          </a:ln>
        </p:spPr>
        <p:txBody>
          <a:bodyPr anchor="ctr">
            <a:noAutofit/>
          </a:bodyPr>
          <a:lstStyle>
            <a:lvl1pPr marL="0" indent="0">
              <a:lnSpc>
                <a:spcPct val="100000"/>
              </a:lnSpc>
              <a:spcBef>
                <a:spcPts val="0"/>
              </a:spcBef>
              <a:buNone/>
              <a:defRPr sz="2000">
                <a:solidFill>
                  <a:srgbClr val="FF6600"/>
                </a:solidFill>
              </a:defRPr>
            </a:lvl1pPr>
            <a:lvl2pPr marL="0" indent="0">
              <a:lnSpc>
                <a:spcPct val="100000"/>
              </a:lnSpc>
              <a:spcBef>
                <a:spcPts val="0"/>
              </a:spcBef>
              <a:buNone/>
              <a:defRPr sz="2000">
                <a:solidFill>
                  <a:srgbClr val="FF6600"/>
                </a:solidFill>
              </a:defRPr>
            </a:lvl2pPr>
            <a:lvl3pPr marL="0" indent="0">
              <a:lnSpc>
                <a:spcPct val="100000"/>
              </a:lnSpc>
              <a:spcBef>
                <a:spcPts val="0"/>
              </a:spcBef>
              <a:buNone/>
              <a:defRPr sz="2000">
                <a:solidFill>
                  <a:srgbClr val="FF6600"/>
                </a:solidFill>
              </a:defRPr>
            </a:lvl3pPr>
            <a:lvl4pPr marL="0" indent="0">
              <a:lnSpc>
                <a:spcPct val="100000"/>
              </a:lnSpc>
              <a:spcBef>
                <a:spcPts val="0"/>
              </a:spcBef>
              <a:buNone/>
              <a:defRPr sz="2000">
                <a:solidFill>
                  <a:srgbClr val="FF6600"/>
                </a:solidFill>
              </a:defRPr>
            </a:lvl4pPr>
            <a:lvl5pPr marL="0" indent="0">
              <a:lnSpc>
                <a:spcPct val="100000"/>
              </a:lnSpc>
              <a:spcBef>
                <a:spcPts val="0"/>
              </a:spcBef>
              <a:buNone/>
              <a:defRPr sz="2000">
                <a:solidFill>
                  <a:srgbClr val="FF6600"/>
                </a:solidFill>
              </a:defRPr>
            </a:lvl5pPr>
            <a:lvl6pPr marL="0" indent="0">
              <a:lnSpc>
                <a:spcPct val="100000"/>
              </a:lnSpc>
              <a:spcBef>
                <a:spcPts val="0"/>
              </a:spcBef>
              <a:buNone/>
              <a:defRPr sz="2000">
                <a:solidFill>
                  <a:srgbClr val="FF6600"/>
                </a:solidFill>
              </a:defRPr>
            </a:lvl6pPr>
            <a:lvl7pPr marL="0" indent="0">
              <a:lnSpc>
                <a:spcPct val="100000"/>
              </a:lnSpc>
              <a:spcBef>
                <a:spcPts val="0"/>
              </a:spcBef>
              <a:buNone/>
              <a:defRPr sz="2000">
                <a:solidFill>
                  <a:srgbClr val="FF6600"/>
                </a:solidFill>
              </a:defRPr>
            </a:lvl7pPr>
            <a:lvl8pPr marL="0" indent="0">
              <a:lnSpc>
                <a:spcPct val="100000"/>
              </a:lnSpc>
              <a:spcBef>
                <a:spcPts val="0"/>
              </a:spcBef>
              <a:buNone/>
              <a:defRPr sz="2000">
                <a:solidFill>
                  <a:srgbClr val="FF6600"/>
                </a:solidFill>
              </a:defRPr>
            </a:lvl8pPr>
            <a:lvl9pPr marL="0" indent="0">
              <a:lnSpc>
                <a:spcPct val="100000"/>
              </a:lnSpc>
              <a:spcBef>
                <a:spcPts val="0"/>
              </a:spcBef>
              <a:buNone/>
              <a:defRPr sz="2000">
                <a:solidFill>
                  <a:srgbClr val="FF6600"/>
                </a:solidFill>
              </a:defRPr>
            </a:lvl9pPr>
          </a:lstStyle>
          <a:p>
            <a:pPr lvl="0"/>
            <a:r>
              <a:t>Edit Master text styles</a:t>
            </a:r>
          </a:p>
        </p:txBody>
      </p:sp>
      <p:sp>
        <p:nvSpPr>
          <p:cNvPr id="12" name="Text Placeholder 9"/>
          <p:cNvSpPr>
            <a:spLocks noGrp="1"/>
          </p:cNvSpPr>
          <p:nvPr>
            <p:ph type="body" sz="quarter" idx="17"/>
          </p:nvPr>
        </p:nvSpPr>
        <p:spPr>
          <a:xfrm>
            <a:off x="3718249" y="2435225"/>
            <a:ext cx="2999232" cy="1260475"/>
          </a:xfrm>
          <a:solidFill>
            <a:srgbClr val="595959"/>
          </a:solidFill>
          <a:ln>
            <a:noFill/>
          </a:ln>
        </p:spPr>
        <p:txBody>
          <a:bodyPr lIns="228600" tIns="182880" rIns="228600" bIns="182880">
            <a:noAutofit/>
          </a:bodyPr>
          <a:lstStyle>
            <a:lvl1pPr marL="182880" indent="-182880">
              <a:spcBef>
                <a:spcPts val="800"/>
              </a:spcBef>
              <a:buClr>
                <a:srgbClr val="FFFFFF"/>
              </a:buClr>
              <a:defRPr sz="1600">
                <a:solidFill>
                  <a:srgbClr val="FFFFFF"/>
                </a:solidFill>
              </a:defRPr>
            </a:lvl1pPr>
            <a:lvl2pPr marL="502920" indent="-182880">
              <a:spcBef>
                <a:spcPts val="500"/>
              </a:spcBef>
              <a:buClr>
                <a:srgbClr val="FFFFFF"/>
              </a:buClr>
              <a:defRPr sz="1400">
                <a:solidFill>
                  <a:srgbClr val="FFFFFF"/>
                </a:solidFill>
              </a:defRPr>
            </a:lvl2pPr>
            <a:lvl3pPr marL="822960" indent="-182880">
              <a:spcBef>
                <a:spcPts val="500"/>
              </a:spcBef>
              <a:buClr>
                <a:srgbClr val="FFFFFF"/>
              </a:buClr>
              <a:defRPr sz="1200">
                <a:solidFill>
                  <a:srgbClr val="FFFFFF"/>
                </a:solidFill>
              </a:defRPr>
            </a:lvl3pPr>
            <a:lvl4pPr marL="1143000" indent="-182880">
              <a:spcBef>
                <a:spcPts val="800"/>
              </a:spcBef>
              <a:defRPr sz="1100">
                <a:solidFill>
                  <a:srgbClr val="FFFFFF"/>
                </a:solidFill>
              </a:defRPr>
            </a:lvl4pPr>
            <a:lvl5pPr marL="1463040" indent="-182880">
              <a:spcBef>
                <a:spcPts val="800"/>
              </a:spcBef>
              <a:defRPr sz="1100">
                <a:solidFill>
                  <a:srgbClr val="FFFFFF"/>
                </a:solidFill>
              </a:defRPr>
            </a:lvl5pPr>
            <a:lvl6pPr marL="1783080" indent="-182880">
              <a:spcBef>
                <a:spcPts val="800"/>
              </a:spcBef>
              <a:defRPr sz="1100">
                <a:solidFill>
                  <a:srgbClr val="FFFFFF"/>
                </a:solidFill>
              </a:defRPr>
            </a:lvl6pPr>
            <a:lvl7pPr marL="2103120" indent="-182880">
              <a:spcBef>
                <a:spcPts val="800"/>
              </a:spcBef>
              <a:defRPr sz="1100">
                <a:solidFill>
                  <a:srgbClr val="FFFFFF"/>
                </a:solidFill>
              </a:defRPr>
            </a:lvl7pPr>
            <a:lvl8pPr marL="2423160" indent="-182880">
              <a:spcBef>
                <a:spcPts val="800"/>
              </a:spcBef>
              <a:defRPr sz="1100">
                <a:solidFill>
                  <a:srgbClr val="FFFFFF"/>
                </a:solidFill>
              </a:defRPr>
            </a:lvl8pPr>
            <a:lvl9pPr marL="2743200" indent="-182880">
              <a:spcBef>
                <a:spcPts val="800"/>
              </a:spcBef>
              <a:defRPr sz="1100">
                <a:solidFill>
                  <a:srgbClr val="FFFFFF"/>
                </a:solidFill>
              </a:defRPr>
            </a:lvl9pPr>
          </a:lstStyle>
          <a:p>
            <a:pPr lvl="0"/>
            <a:r>
              <a:rPr dirty="0"/>
              <a:t>Edit Master text styles</a:t>
            </a:r>
          </a:p>
          <a:p>
            <a:pPr lvl="1"/>
            <a:r>
              <a:rPr dirty="0"/>
              <a:t>Second level</a:t>
            </a:r>
          </a:p>
          <a:p>
            <a:pPr lvl="2"/>
            <a:r>
              <a:rPr dirty="0"/>
              <a:t>Third level</a:t>
            </a:r>
          </a:p>
        </p:txBody>
      </p:sp>
      <p:sp>
        <p:nvSpPr>
          <p:cNvPr id="13" name="Text Placeholder 13"/>
          <p:cNvSpPr>
            <a:spLocks noGrp="1"/>
          </p:cNvSpPr>
          <p:nvPr>
            <p:ph type="body" sz="quarter" idx="18"/>
          </p:nvPr>
        </p:nvSpPr>
        <p:spPr>
          <a:xfrm>
            <a:off x="533400" y="3848099"/>
            <a:ext cx="3002902" cy="531845"/>
          </a:xfrm>
          <a:solidFill>
            <a:srgbClr val="FFFFFF"/>
          </a:solidFill>
          <a:ln>
            <a:noFill/>
          </a:ln>
        </p:spPr>
        <p:txBody>
          <a:bodyPr anchor="ctr">
            <a:noAutofit/>
          </a:bodyPr>
          <a:lstStyle>
            <a:lvl1pPr marL="0" indent="0">
              <a:lnSpc>
                <a:spcPct val="100000"/>
              </a:lnSpc>
              <a:spcBef>
                <a:spcPts val="0"/>
              </a:spcBef>
              <a:buNone/>
              <a:defRPr sz="2000">
                <a:solidFill>
                  <a:srgbClr val="FF6600"/>
                </a:solidFill>
              </a:defRPr>
            </a:lvl1pPr>
            <a:lvl2pPr marL="0" indent="0">
              <a:lnSpc>
                <a:spcPct val="100000"/>
              </a:lnSpc>
              <a:spcBef>
                <a:spcPts val="0"/>
              </a:spcBef>
              <a:buNone/>
              <a:defRPr sz="2000">
                <a:solidFill>
                  <a:srgbClr val="FF6600"/>
                </a:solidFill>
              </a:defRPr>
            </a:lvl2pPr>
            <a:lvl3pPr marL="0" indent="0">
              <a:lnSpc>
                <a:spcPct val="100000"/>
              </a:lnSpc>
              <a:spcBef>
                <a:spcPts val="0"/>
              </a:spcBef>
              <a:buNone/>
              <a:defRPr sz="2000">
                <a:solidFill>
                  <a:srgbClr val="FF6600"/>
                </a:solidFill>
              </a:defRPr>
            </a:lvl3pPr>
            <a:lvl4pPr marL="0" indent="0">
              <a:lnSpc>
                <a:spcPct val="100000"/>
              </a:lnSpc>
              <a:spcBef>
                <a:spcPts val="0"/>
              </a:spcBef>
              <a:buNone/>
              <a:defRPr sz="2000">
                <a:solidFill>
                  <a:srgbClr val="FF6600"/>
                </a:solidFill>
              </a:defRPr>
            </a:lvl4pPr>
            <a:lvl5pPr marL="0" indent="0">
              <a:lnSpc>
                <a:spcPct val="100000"/>
              </a:lnSpc>
              <a:spcBef>
                <a:spcPts val="0"/>
              </a:spcBef>
              <a:buNone/>
              <a:defRPr sz="2000">
                <a:solidFill>
                  <a:srgbClr val="FF6600"/>
                </a:solidFill>
              </a:defRPr>
            </a:lvl5pPr>
            <a:lvl6pPr marL="0" indent="0">
              <a:lnSpc>
                <a:spcPct val="100000"/>
              </a:lnSpc>
              <a:spcBef>
                <a:spcPts val="0"/>
              </a:spcBef>
              <a:buNone/>
              <a:defRPr sz="2000">
                <a:solidFill>
                  <a:srgbClr val="FF6600"/>
                </a:solidFill>
              </a:defRPr>
            </a:lvl6pPr>
            <a:lvl7pPr marL="0" indent="0">
              <a:lnSpc>
                <a:spcPct val="100000"/>
              </a:lnSpc>
              <a:spcBef>
                <a:spcPts val="0"/>
              </a:spcBef>
              <a:buNone/>
              <a:defRPr sz="2000">
                <a:solidFill>
                  <a:srgbClr val="FF6600"/>
                </a:solidFill>
              </a:defRPr>
            </a:lvl7pPr>
            <a:lvl8pPr marL="0" indent="0">
              <a:lnSpc>
                <a:spcPct val="100000"/>
              </a:lnSpc>
              <a:spcBef>
                <a:spcPts val="0"/>
              </a:spcBef>
              <a:buNone/>
              <a:defRPr sz="2000">
                <a:solidFill>
                  <a:srgbClr val="FF6600"/>
                </a:solidFill>
              </a:defRPr>
            </a:lvl8pPr>
            <a:lvl9pPr marL="0" indent="0">
              <a:lnSpc>
                <a:spcPct val="100000"/>
              </a:lnSpc>
              <a:spcBef>
                <a:spcPts val="0"/>
              </a:spcBef>
              <a:buNone/>
              <a:defRPr sz="2000">
                <a:solidFill>
                  <a:srgbClr val="FF6600"/>
                </a:solidFill>
              </a:defRPr>
            </a:lvl9pPr>
          </a:lstStyle>
          <a:p>
            <a:pPr lvl="0"/>
            <a:r>
              <a:t>Edit Master text styles</a:t>
            </a:r>
          </a:p>
        </p:txBody>
      </p:sp>
      <p:sp>
        <p:nvSpPr>
          <p:cNvPr id="14" name="Text Placeholder 9"/>
          <p:cNvSpPr>
            <a:spLocks noGrp="1"/>
          </p:cNvSpPr>
          <p:nvPr>
            <p:ph type="body" sz="quarter" idx="19"/>
          </p:nvPr>
        </p:nvSpPr>
        <p:spPr>
          <a:xfrm>
            <a:off x="533400" y="4379879"/>
            <a:ext cx="2999232" cy="1260475"/>
          </a:xfrm>
          <a:solidFill>
            <a:srgbClr val="595959"/>
          </a:solidFill>
          <a:ln>
            <a:noFill/>
          </a:ln>
        </p:spPr>
        <p:txBody>
          <a:bodyPr lIns="228600" tIns="182880" rIns="228600" bIns="182880">
            <a:noAutofit/>
          </a:bodyPr>
          <a:lstStyle>
            <a:lvl1pPr marL="182880" indent="-182880">
              <a:spcBef>
                <a:spcPts val="800"/>
              </a:spcBef>
              <a:buClr>
                <a:srgbClr val="FFFFFF"/>
              </a:buClr>
              <a:defRPr sz="1600">
                <a:solidFill>
                  <a:srgbClr val="FFFFFF"/>
                </a:solidFill>
              </a:defRPr>
            </a:lvl1pPr>
            <a:lvl2pPr marL="502920" indent="-182880">
              <a:spcBef>
                <a:spcPts val="500"/>
              </a:spcBef>
              <a:buClr>
                <a:srgbClr val="FFFFFF"/>
              </a:buClr>
              <a:defRPr sz="1400">
                <a:solidFill>
                  <a:srgbClr val="FFFFFF"/>
                </a:solidFill>
              </a:defRPr>
            </a:lvl2pPr>
            <a:lvl3pPr marL="822960" indent="-182880">
              <a:spcBef>
                <a:spcPts val="500"/>
              </a:spcBef>
              <a:buClr>
                <a:srgbClr val="FFFFFF"/>
              </a:buClr>
              <a:defRPr sz="1200">
                <a:solidFill>
                  <a:srgbClr val="FFFFFF"/>
                </a:solidFill>
              </a:defRPr>
            </a:lvl3pPr>
            <a:lvl4pPr marL="1143000" indent="-182880">
              <a:spcBef>
                <a:spcPts val="800"/>
              </a:spcBef>
              <a:defRPr sz="1100">
                <a:solidFill>
                  <a:srgbClr val="FFFFFF"/>
                </a:solidFill>
              </a:defRPr>
            </a:lvl4pPr>
            <a:lvl5pPr marL="1463040" indent="-182880">
              <a:spcBef>
                <a:spcPts val="800"/>
              </a:spcBef>
              <a:defRPr sz="1100">
                <a:solidFill>
                  <a:srgbClr val="FFFFFF"/>
                </a:solidFill>
              </a:defRPr>
            </a:lvl5pPr>
            <a:lvl6pPr marL="1783080" indent="-182880">
              <a:spcBef>
                <a:spcPts val="800"/>
              </a:spcBef>
              <a:defRPr sz="1100">
                <a:solidFill>
                  <a:srgbClr val="FFFFFF"/>
                </a:solidFill>
              </a:defRPr>
            </a:lvl6pPr>
            <a:lvl7pPr marL="2103120" indent="-182880">
              <a:spcBef>
                <a:spcPts val="800"/>
              </a:spcBef>
              <a:defRPr sz="1100">
                <a:solidFill>
                  <a:srgbClr val="FFFFFF"/>
                </a:solidFill>
              </a:defRPr>
            </a:lvl7pPr>
            <a:lvl8pPr marL="2423160" indent="-182880">
              <a:spcBef>
                <a:spcPts val="800"/>
              </a:spcBef>
              <a:defRPr sz="1100">
                <a:solidFill>
                  <a:srgbClr val="FFFFFF"/>
                </a:solidFill>
              </a:defRPr>
            </a:lvl8pPr>
            <a:lvl9pPr marL="2743200" indent="-182880">
              <a:spcBef>
                <a:spcPts val="800"/>
              </a:spcBef>
              <a:defRPr sz="1100">
                <a:solidFill>
                  <a:srgbClr val="FFFFFF"/>
                </a:solidFill>
              </a:defRPr>
            </a:lvl9pPr>
          </a:lstStyle>
          <a:p>
            <a:pPr lvl="0"/>
            <a:r>
              <a:rPr dirty="0"/>
              <a:t>Edit Master text styles</a:t>
            </a:r>
          </a:p>
          <a:p>
            <a:pPr lvl="1"/>
            <a:r>
              <a:rPr dirty="0"/>
              <a:t>Second level</a:t>
            </a:r>
          </a:p>
          <a:p>
            <a:pPr lvl="2"/>
            <a:r>
              <a:rPr dirty="0"/>
              <a:t>Third level</a:t>
            </a:r>
          </a:p>
        </p:txBody>
      </p:sp>
      <p:sp>
        <p:nvSpPr>
          <p:cNvPr id="15" name="Text Placeholder 13"/>
          <p:cNvSpPr>
            <a:spLocks noGrp="1"/>
          </p:cNvSpPr>
          <p:nvPr>
            <p:ph type="body" sz="quarter" idx="20"/>
          </p:nvPr>
        </p:nvSpPr>
        <p:spPr>
          <a:xfrm>
            <a:off x="3718249" y="3848099"/>
            <a:ext cx="3002902" cy="531845"/>
          </a:xfrm>
          <a:solidFill>
            <a:srgbClr val="FFFFFF"/>
          </a:solidFill>
          <a:ln>
            <a:noFill/>
          </a:ln>
        </p:spPr>
        <p:txBody>
          <a:bodyPr anchor="ctr">
            <a:noAutofit/>
          </a:bodyPr>
          <a:lstStyle>
            <a:lvl1pPr marL="0" indent="0">
              <a:lnSpc>
                <a:spcPct val="100000"/>
              </a:lnSpc>
              <a:spcBef>
                <a:spcPts val="0"/>
              </a:spcBef>
              <a:buNone/>
              <a:defRPr sz="2000">
                <a:solidFill>
                  <a:srgbClr val="FF6600"/>
                </a:solidFill>
              </a:defRPr>
            </a:lvl1pPr>
            <a:lvl2pPr marL="0" indent="0">
              <a:lnSpc>
                <a:spcPct val="100000"/>
              </a:lnSpc>
              <a:spcBef>
                <a:spcPts val="0"/>
              </a:spcBef>
              <a:buNone/>
              <a:defRPr sz="2000">
                <a:solidFill>
                  <a:srgbClr val="FF6600"/>
                </a:solidFill>
              </a:defRPr>
            </a:lvl2pPr>
            <a:lvl3pPr marL="0" indent="0">
              <a:lnSpc>
                <a:spcPct val="100000"/>
              </a:lnSpc>
              <a:spcBef>
                <a:spcPts val="0"/>
              </a:spcBef>
              <a:buNone/>
              <a:defRPr sz="2000">
                <a:solidFill>
                  <a:srgbClr val="FF6600"/>
                </a:solidFill>
              </a:defRPr>
            </a:lvl3pPr>
            <a:lvl4pPr marL="0" indent="0">
              <a:lnSpc>
                <a:spcPct val="100000"/>
              </a:lnSpc>
              <a:spcBef>
                <a:spcPts val="0"/>
              </a:spcBef>
              <a:buNone/>
              <a:defRPr sz="2000">
                <a:solidFill>
                  <a:srgbClr val="FF6600"/>
                </a:solidFill>
              </a:defRPr>
            </a:lvl4pPr>
            <a:lvl5pPr marL="0" indent="0">
              <a:lnSpc>
                <a:spcPct val="100000"/>
              </a:lnSpc>
              <a:spcBef>
                <a:spcPts val="0"/>
              </a:spcBef>
              <a:buNone/>
              <a:defRPr sz="2000">
                <a:solidFill>
                  <a:srgbClr val="FF6600"/>
                </a:solidFill>
              </a:defRPr>
            </a:lvl5pPr>
            <a:lvl6pPr marL="0" indent="0">
              <a:lnSpc>
                <a:spcPct val="100000"/>
              </a:lnSpc>
              <a:spcBef>
                <a:spcPts val="0"/>
              </a:spcBef>
              <a:buNone/>
              <a:defRPr sz="2000">
                <a:solidFill>
                  <a:srgbClr val="FF6600"/>
                </a:solidFill>
              </a:defRPr>
            </a:lvl6pPr>
            <a:lvl7pPr marL="0" indent="0">
              <a:lnSpc>
                <a:spcPct val="100000"/>
              </a:lnSpc>
              <a:spcBef>
                <a:spcPts val="0"/>
              </a:spcBef>
              <a:buNone/>
              <a:defRPr sz="2000">
                <a:solidFill>
                  <a:srgbClr val="FF6600"/>
                </a:solidFill>
              </a:defRPr>
            </a:lvl7pPr>
            <a:lvl8pPr marL="0" indent="0">
              <a:lnSpc>
                <a:spcPct val="100000"/>
              </a:lnSpc>
              <a:spcBef>
                <a:spcPts val="0"/>
              </a:spcBef>
              <a:buNone/>
              <a:defRPr sz="2000">
                <a:solidFill>
                  <a:srgbClr val="FF6600"/>
                </a:solidFill>
              </a:defRPr>
            </a:lvl8pPr>
            <a:lvl9pPr marL="0" indent="0">
              <a:lnSpc>
                <a:spcPct val="100000"/>
              </a:lnSpc>
              <a:spcBef>
                <a:spcPts val="0"/>
              </a:spcBef>
              <a:buNone/>
              <a:defRPr sz="2000">
                <a:solidFill>
                  <a:srgbClr val="FF6600"/>
                </a:solidFill>
              </a:defRPr>
            </a:lvl9pPr>
          </a:lstStyle>
          <a:p>
            <a:pPr lvl="0"/>
            <a:r>
              <a:t>Edit Master text styles</a:t>
            </a:r>
          </a:p>
        </p:txBody>
      </p:sp>
      <p:sp>
        <p:nvSpPr>
          <p:cNvPr id="16" name="Text Placeholder 9"/>
          <p:cNvSpPr>
            <a:spLocks noGrp="1"/>
          </p:cNvSpPr>
          <p:nvPr>
            <p:ph type="body" sz="quarter" idx="21"/>
          </p:nvPr>
        </p:nvSpPr>
        <p:spPr>
          <a:xfrm>
            <a:off x="3718249" y="4379879"/>
            <a:ext cx="2999232" cy="1260475"/>
          </a:xfrm>
          <a:solidFill>
            <a:srgbClr val="595959"/>
          </a:solidFill>
          <a:ln>
            <a:noFill/>
          </a:ln>
        </p:spPr>
        <p:txBody>
          <a:bodyPr lIns="228600" tIns="182880" rIns="228600" bIns="182880">
            <a:noAutofit/>
          </a:bodyPr>
          <a:lstStyle>
            <a:lvl1pPr marL="182880" indent="-182880">
              <a:spcBef>
                <a:spcPts val="800"/>
              </a:spcBef>
              <a:buClr>
                <a:srgbClr val="FFFFFF"/>
              </a:buClr>
              <a:defRPr sz="1600">
                <a:solidFill>
                  <a:srgbClr val="FFFFFF"/>
                </a:solidFill>
              </a:defRPr>
            </a:lvl1pPr>
            <a:lvl2pPr marL="502920" indent="-182880">
              <a:spcBef>
                <a:spcPts val="500"/>
              </a:spcBef>
              <a:buClr>
                <a:srgbClr val="FFFFFF"/>
              </a:buClr>
              <a:defRPr sz="1400">
                <a:solidFill>
                  <a:srgbClr val="FFFFFF"/>
                </a:solidFill>
              </a:defRPr>
            </a:lvl2pPr>
            <a:lvl3pPr marL="822960" indent="-182880">
              <a:spcBef>
                <a:spcPts val="500"/>
              </a:spcBef>
              <a:buClr>
                <a:srgbClr val="FFFFFF"/>
              </a:buClr>
              <a:defRPr sz="1200">
                <a:solidFill>
                  <a:srgbClr val="FFFFFF"/>
                </a:solidFill>
              </a:defRPr>
            </a:lvl3pPr>
            <a:lvl4pPr marL="1143000" indent="-182880">
              <a:spcBef>
                <a:spcPts val="800"/>
              </a:spcBef>
              <a:defRPr sz="1100">
                <a:solidFill>
                  <a:srgbClr val="FFFFFF"/>
                </a:solidFill>
              </a:defRPr>
            </a:lvl4pPr>
            <a:lvl5pPr marL="1463040" indent="-182880">
              <a:spcBef>
                <a:spcPts val="800"/>
              </a:spcBef>
              <a:defRPr sz="1100">
                <a:solidFill>
                  <a:srgbClr val="FFFFFF"/>
                </a:solidFill>
              </a:defRPr>
            </a:lvl5pPr>
            <a:lvl6pPr marL="1783080" indent="-182880">
              <a:spcBef>
                <a:spcPts val="800"/>
              </a:spcBef>
              <a:defRPr sz="1100">
                <a:solidFill>
                  <a:srgbClr val="FFFFFF"/>
                </a:solidFill>
              </a:defRPr>
            </a:lvl6pPr>
            <a:lvl7pPr marL="2103120" indent="-182880">
              <a:spcBef>
                <a:spcPts val="800"/>
              </a:spcBef>
              <a:defRPr sz="1100">
                <a:solidFill>
                  <a:srgbClr val="FFFFFF"/>
                </a:solidFill>
              </a:defRPr>
            </a:lvl7pPr>
            <a:lvl8pPr marL="2423160" indent="-182880">
              <a:spcBef>
                <a:spcPts val="800"/>
              </a:spcBef>
              <a:defRPr sz="1100">
                <a:solidFill>
                  <a:srgbClr val="FFFFFF"/>
                </a:solidFill>
              </a:defRPr>
            </a:lvl8pPr>
            <a:lvl9pPr marL="2743200" indent="-182880">
              <a:spcBef>
                <a:spcPts val="800"/>
              </a:spcBef>
              <a:defRPr sz="1100">
                <a:solidFill>
                  <a:srgbClr val="FFFFFF"/>
                </a:solidFill>
              </a:defRPr>
            </a:lvl9pPr>
          </a:lstStyle>
          <a:p>
            <a:pPr lvl="0"/>
            <a:r>
              <a:rPr dirty="0"/>
              <a:t>Edit Master text styles</a:t>
            </a:r>
          </a:p>
          <a:p>
            <a:pPr lvl="1"/>
            <a:r>
              <a:rPr dirty="0"/>
              <a:t>Second level</a:t>
            </a:r>
          </a:p>
          <a:p>
            <a:pPr lvl="2"/>
            <a:r>
              <a:rPr dirty="0"/>
              <a:t>Third level</a:t>
            </a:r>
          </a:p>
        </p:txBody>
      </p:sp>
      <p:sp>
        <p:nvSpPr>
          <p:cNvPr id="18" name="Media Placeholder 17"/>
          <p:cNvSpPr>
            <a:spLocks noGrp="1"/>
          </p:cNvSpPr>
          <p:nvPr>
            <p:ph type="media" sz="quarter" idx="22" hasCustomPrompt="1"/>
          </p:nvPr>
        </p:nvSpPr>
        <p:spPr>
          <a:xfrm>
            <a:off x="7054299" y="3208175"/>
            <a:ext cx="9144" cy="1307592"/>
          </a:xfrm>
          <a:solidFill>
            <a:srgbClr val="FF6600"/>
          </a:solidFill>
        </p:spPr>
        <p:txBody>
          <a:bodyPr>
            <a:noAutofit/>
          </a:bodyPr>
          <a:lstStyle>
            <a:lvl1pPr marL="0" indent="0">
              <a:buNone/>
              <a:defRPr sz="100"/>
            </a:lvl1pPr>
          </a:lstStyle>
          <a:p>
            <a:r>
              <a:t> </a:t>
            </a:r>
          </a:p>
        </p:txBody>
      </p:sp>
      <p:sp>
        <p:nvSpPr>
          <p:cNvPr id="19" name="Text Placeholder 13"/>
          <p:cNvSpPr>
            <a:spLocks noGrp="1"/>
          </p:cNvSpPr>
          <p:nvPr>
            <p:ph type="body" sz="quarter" idx="23" hasCustomPrompt="1"/>
          </p:nvPr>
        </p:nvSpPr>
        <p:spPr>
          <a:xfrm>
            <a:off x="7232686" y="3208175"/>
            <a:ext cx="1644614" cy="524873"/>
          </a:xfrm>
        </p:spPr>
        <p:txBody>
          <a:bodyPr lIns="0" tIns="0" rIns="0" bIns="0" anchor="b">
            <a:noAutofit/>
          </a:bodyPr>
          <a:lstStyle>
            <a:lvl1pPr marL="0" indent="0">
              <a:lnSpc>
                <a:spcPct val="100000"/>
              </a:lnSpc>
              <a:spcBef>
                <a:spcPts val="0"/>
              </a:spcBef>
              <a:buNone/>
              <a:defRPr sz="1800"/>
            </a:lvl1pPr>
            <a:lvl2pPr marL="0" indent="0">
              <a:lnSpc>
                <a:spcPct val="100000"/>
              </a:lnSpc>
              <a:spcBef>
                <a:spcPts val="0"/>
              </a:spcBef>
              <a:buNone/>
              <a:defRPr sz="1800"/>
            </a:lvl2pPr>
            <a:lvl3pPr marL="0" indent="0">
              <a:lnSpc>
                <a:spcPct val="100000"/>
              </a:lnSpc>
              <a:spcBef>
                <a:spcPts val="0"/>
              </a:spcBef>
              <a:buNone/>
              <a:defRPr sz="1800"/>
            </a:lvl3pPr>
            <a:lvl4pPr marL="0" indent="0">
              <a:lnSpc>
                <a:spcPct val="100000"/>
              </a:lnSpc>
              <a:spcBef>
                <a:spcPts val="0"/>
              </a:spcBef>
              <a:buNone/>
              <a:defRPr sz="1800"/>
            </a:lvl4pPr>
            <a:lvl5pPr marL="0" indent="0">
              <a:lnSpc>
                <a:spcPct val="100000"/>
              </a:lnSpc>
              <a:spcBef>
                <a:spcPts val="0"/>
              </a:spcBef>
              <a:buNone/>
              <a:defRPr sz="1800"/>
            </a:lvl5pPr>
            <a:lvl6pPr marL="0" indent="0">
              <a:lnSpc>
                <a:spcPct val="100000"/>
              </a:lnSpc>
              <a:spcBef>
                <a:spcPts val="0"/>
              </a:spcBef>
              <a:buNone/>
              <a:defRPr sz="1800"/>
            </a:lvl6pPr>
            <a:lvl7pPr marL="0" indent="0">
              <a:lnSpc>
                <a:spcPct val="100000"/>
              </a:lnSpc>
              <a:spcBef>
                <a:spcPts val="0"/>
              </a:spcBef>
              <a:buNone/>
              <a:defRPr sz="1800"/>
            </a:lvl7pPr>
            <a:lvl8pPr marL="0" indent="0">
              <a:lnSpc>
                <a:spcPct val="100000"/>
              </a:lnSpc>
              <a:spcBef>
                <a:spcPts val="0"/>
              </a:spcBef>
              <a:buNone/>
              <a:defRPr sz="1800"/>
            </a:lvl8pPr>
            <a:lvl9pPr marL="0" indent="0">
              <a:lnSpc>
                <a:spcPct val="100000"/>
              </a:lnSpc>
              <a:spcBef>
                <a:spcPts val="0"/>
              </a:spcBef>
              <a:buNone/>
              <a:defRPr sz="1800"/>
            </a:lvl9pPr>
          </a:lstStyle>
          <a:p>
            <a:pPr lvl="0"/>
            <a:r>
              <a:t>main point</a:t>
            </a:r>
          </a:p>
        </p:txBody>
      </p:sp>
      <p:sp>
        <p:nvSpPr>
          <p:cNvPr id="20" name="Text Placeholder 13"/>
          <p:cNvSpPr>
            <a:spLocks noGrp="1"/>
          </p:cNvSpPr>
          <p:nvPr>
            <p:ph type="body" sz="quarter" idx="24" hasCustomPrompt="1"/>
          </p:nvPr>
        </p:nvSpPr>
        <p:spPr>
          <a:xfrm>
            <a:off x="7232686" y="3719578"/>
            <a:ext cx="1633719" cy="796189"/>
          </a:xfrm>
        </p:spPr>
        <p:txBody>
          <a:bodyPr lIns="0" tIns="0" rIns="0" bIns="0">
            <a:noAutofit/>
          </a:bodyPr>
          <a:lstStyle>
            <a:lvl1pPr marL="0" indent="0">
              <a:lnSpc>
                <a:spcPct val="100000"/>
              </a:lnSpc>
              <a:spcBef>
                <a:spcPts val="0"/>
              </a:spcBef>
              <a:buNone/>
              <a:defRPr sz="3600">
                <a:solidFill>
                  <a:srgbClr val="FF6600"/>
                </a:solidFill>
              </a:defRPr>
            </a:lvl1pPr>
            <a:lvl2pPr marL="0" indent="0">
              <a:lnSpc>
                <a:spcPct val="100000"/>
              </a:lnSpc>
              <a:spcBef>
                <a:spcPts val="0"/>
              </a:spcBef>
              <a:buNone/>
              <a:defRPr sz="3600">
                <a:solidFill>
                  <a:srgbClr val="FF6600"/>
                </a:solidFill>
              </a:defRPr>
            </a:lvl2pPr>
            <a:lvl3pPr marL="0" indent="0">
              <a:lnSpc>
                <a:spcPct val="100000"/>
              </a:lnSpc>
              <a:spcBef>
                <a:spcPts val="0"/>
              </a:spcBef>
              <a:buNone/>
              <a:defRPr sz="3600">
                <a:solidFill>
                  <a:srgbClr val="FF6600"/>
                </a:solidFill>
              </a:defRPr>
            </a:lvl3pPr>
            <a:lvl4pPr marL="0" indent="0">
              <a:lnSpc>
                <a:spcPct val="100000"/>
              </a:lnSpc>
              <a:spcBef>
                <a:spcPts val="0"/>
              </a:spcBef>
              <a:buNone/>
              <a:defRPr sz="3600">
                <a:solidFill>
                  <a:srgbClr val="FF6600"/>
                </a:solidFill>
              </a:defRPr>
            </a:lvl4pPr>
            <a:lvl5pPr marL="0" indent="0">
              <a:lnSpc>
                <a:spcPct val="100000"/>
              </a:lnSpc>
              <a:spcBef>
                <a:spcPts val="0"/>
              </a:spcBef>
              <a:buNone/>
              <a:defRPr sz="3600">
                <a:solidFill>
                  <a:srgbClr val="FF6600"/>
                </a:solidFill>
              </a:defRPr>
            </a:lvl5pPr>
            <a:lvl6pPr marL="0" indent="0">
              <a:lnSpc>
                <a:spcPct val="100000"/>
              </a:lnSpc>
              <a:spcBef>
                <a:spcPts val="0"/>
              </a:spcBef>
              <a:buNone/>
              <a:defRPr sz="3600">
                <a:solidFill>
                  <a:srgbClr val="FF6600"/>
                </a:solidFill>
              </a:defRPr>
            </a:lvl6pPr>
            <a:lvl7pPr marL="0" indent="0">
              <a:lnSpc>
                <a:spcPct val="100000"/>
              </a:lnSpc>
              <a:spcBef>
                <a:spcPts val="0"/>
              </a:spcBef>
              <a:buNone/>
              <a:defRPr sz="3600">
                <a:solidFill>
                  <a:srgbClr val="FF6600"/>
                </a:solidFill>
              </a:defRPr>
            </a:lvl7pPr>
            <a:lvl8pPr marL="0" indent="0">
              <a:lnSpc>
                <a:spcPct val="100000"/>
              </a:lnSpc>
              <a:spcBef>
                <a:spcPts val="0"/>
              </a:spcBef>
              <a:buNone/>
              <a:defRPr sz="3600">
                <a:solidFill>
                  <a:srgbClr val="FF6600"/>
                </a:solidFill>
              </a:defRPr>
            </a:lvl8pPr>
            <a:lvl9pPr marL="0" indent="0">
              <a:lnSpc>
                <a:spcPct val="100000"/>
              </a:lnSpc>
              <a:spcBef>
                <a:spcPts val="0"/>
              </a:spcBef>
              <a:buNone/>
              <a:defRPr sz="3600">
                <a:solidFill>
                  <a:srgbClr val="FF6600"/>
                </a:solidFill>
              </a:defRPr>
            </a:lvl9pPr>
          </a:lstStyle>
          <a:p>
            <a:pPr lvl="0"/>
            <a:r>
              <a:t>X%</a:t>
            </a:r>
          </a:p>
        </p:txBody>
      </p:sp>
    </p:spTree>
    <p:extLst>
      <p:ext uri="{BB962C8B-B14F-4D97-AF65-F5344CB8AC3E}">
        <p14:creationId xmlns:p14="http://schemas.microsoft.com/office/powerpoint/2010/main" val="125359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rang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hasCustomPrompt="1"/>
          </p:nvPr>
        </p:nvSpPr>
        <p:spPr>
          <a:xfrm>
            <a:off x="1362075" y="2663408"/>
            <a:ext cx="5192024" cy="1041064"/>
          </a:xfrm>
        </p:spPr>
        <p:txBody>
          <a:bodyPr anchor="ctr">
            <a:noAutofit/>
          </a:bodyPr>
          <a:lstStyle>
            <a:lvl1pPr>
              <a:defRPr sz="3200"/>
            </a:lvl1pPr>
          </a:lstStyle>
          <a:p>
            <a:r>
              <a:t>Section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6" name="Straight Connector 5"/>
          <p:cNvCxnSpPr/>
          <p:nvPr/>
        </p:nvCxnSpPr>
        <p:spPr>
          <a:xfrm>
            <a:off x="928155" y="2343150"/>
            <a:ext cx="0" cy="1743075"/>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96725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rrow">
    <p:spTree>
      <p:nvGrpSpPr>
        <p:cNvPr id="1" name=""/>
        <p:cNvGrpSpPr/>
        <p:nvPr/>
      </p:nvGrpSpPr>
      <p:grpSpPr>
        <a:xfrm>
          <a:off x="0" y="0"/>
          <a:ext cx="0" cy="0"/>
          <a:chOff x="0" y="0"/>
          <a:chExt cx="0" cy="0"/>
        </a:xfrm>
      </p:grpSpPr>
      <p:sp>
        <p:nvSpPr>
          <p:cNvPr id="11" name="Rectangle 10"/>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14" name="Rectangle 13"/>
          <p:cNvSpPr/>
          <p:nvPr/>
        </p:nvSpPr>
        <p:spPr bwMode="ltGray">
          <a:xfrm>
            <a:off x="2240692" y="2059459"/>
            <a:ext cx="6903308" cy="3517557"/>
          </a:xfrm>
          <a:prstGeom prst="rect">
            <a:avLst/>
          </a:prstGeom>
          <a:solidFill>
            <a:srgbClr val="66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b="0" i="0">
              <a:latin typeface="+mn-lt"/>
            </a:endParaRPr>
          </a:p>
        </p:txBody>
      </p:sp>
      <p:sp>
        <p:nvSpPr>
          <p:cNvPr id="15" name="Pentagon 7"/>
          <p:cNvSpPr/>
          <p:nvPr/>
        </p:nvSpPr>
        <p:spPr bwMode="white">
          <a:xfrm>
            <a:off x="0" y="1611223"/>
            <a:ext cx="3501082" cy="4263560"/>
          </a:xfrm>
          <a:prstGeom prst="homePlate">
            <a:avLst>
              <a:gd name="adj" fmla="val 3521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16" name="Text Placeholder 13"/>
          <p:cNvSpPr>
            <a:spLocks noGrp="1"/>
          </p:cNvSpPr>
          <p:nvPr>
            <p:ph type="body" sz="quarter" idx="14"/>
          </p:nvPr>
        </p:nvSpPr>
        <p:spPr>
          <a:xfrm>
            <a:off x="163002" y="3074977"/>
            <a:ext cx="2702013" cy="1336051"/>
          </a:xfrm>
        </p:spPr>
        <p:txBody>
          <a:bodyPr anchor="ctr">
            <a:noAutofit/>
          </a:bodyPr>
          <a:lstStyle>
            <a:lvl1pPr marL="0" indent="0" algn="ctr">
              <a:lnSpc>
                <a:spcPct val="100000"/>
              </a:lnSpc>
              <a:spcBef>
                <a:spcPts val="0"/>
              </a:spcBef>
              <a:buNone/>
              <a:defRPr sz="2400">
                <a:solidFill>
                  <a:srgbClr val="000000"/>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18" name="Text Placeholder 17"/>
          <p:cNvSpPr>
            <a:spLocks noGrp="1"/>
          </p:cNvSpPr>
          <p:nvPr>
            <p:ph type="body" sz="quarter" idx="15"/>
          </p:nvPr>
        </p:nvSpPr>
        <p:spPr>
          <a:xfrm>
            <a:off x="3681875" y="2223140"/>
            <a:ext cx="5281332" cy="3190194"/>
          </a:xfrm>
        </p:spPr>
        <p:txBody>
          <a:bodyPr anchor="ctr">
            <a:noAutofit/>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vl6pPr>
              <a:buClr>
                <a:srgbClr val="FFFFFF"/>
              </a:buClr>
              <a:defRPr>
                <a:solidFill>
                  <a:schemeClr val="bg1"/>
                </a:solidFill>
              </a:defRPr>
            </a:lvl6pPr>
            <a:lvl7pPr>
              <a:buClr>
                <a:srgbClr val="FFFFFF"/>
              </a:buClr>
              <a:defRPr>
                <a:solidFill>
                  <a:schemeClr val="bg1"/>
                </a:solidFill>
              </a:defRPr>
            </a:lvl7pPr>
            <a:lvl8pPr>
              <a:buClr>
                <a:srgbClr val="FFFFFF"/>
              </a:buClr>
              <a:defRPr>
                <a:solidFill>
                  <a:schemeClr val="bg1"/>
                </a:solidFill>
              </a:defRPr>
            </a:lvl8pPr>
            <a:lvl9pPr>
              <a:buClr>
                <a:srgbClr val="FFFFFF"/>
              </a:buClr>
              <a:defRPr>
                <a:solidFill>
                  <a:schemeClr val="bg1"/>
                </a:solidFill>
              </a:defRPr>
            </a:lvl9pPr>
          </a:lstStyle>
          <a:p>
            <a:pPr lvl="0"/>
            <a:r>
              <a:t>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948443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Headed Arrow">
    <p:spTree>
      <p:nvGrpSpPr>
        <p:cNvPr id="1" name=""/>
        <p:cNvGrpSpPr/>
        <p:nvPr/>
      </p:nvGrpSpPr>
      <p:grpSpPr>
        <a:xfrm>
          <a:off x="0" y="0"/>
          <a:ext cx="0" cy="0"/>
          <a:chOff x="0" y="0"/>
          <a:chExt cx="0" cy="0"/>
        </a:xfrm>
      </p:grpSpPr>
      <p:sp>
        <p:nvSpPr>
          <p:cNvPr id="11" name="Rectangle 10"/>
          <p:cNvSpPr/>
          <p:nvPr/>
        </p:nvSpPr>
        <p:spPr bwMode="ltGray">
          <a:xfrm>
            <a:off x="0" y="2219207"/>
            <a:ext cx="9144000" cy="1377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b="0" i="0">
              <a:latin typeface="+mn-lt"/>
            </a:endParaRPr>
          </a:p>
        </p:txBody>
      </p:sp>
      <p:sp>
        <p:nvSpPr>
          <p:cNvPr id="12" name="Rectangle 11"/>
          <p:cNvSpPr/>
          <p:nvPr/>
        </p:nvSpPr>
        <p:spPr bwMode="ltGray">
          <a:xfrm>
            <a:off x="0" y="3743503"/>
            <a:ext cx="9144000" cy="1377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b="0" i="0">
              <a:latin typeface="+mn-lt"/>
            </a:endParaRPr>
          </a:p>
        </p:txBody>
      </p:sp>
      <p:grpSp>
        <p:nvGrpSpPr>
          <p:cNvPr id="17" name="Group 16"/>
          <p:cNvGrpSpPr/>
          <p:nvPr>
            <p:custDataLst>
              <p:tags r:id="rId1"/>
            </p:custDataLst>
          </p:nvPr>
        </p:nvGrpSpPr>
        <p:grpSpPr bwMode="ltGray">
          <a:xfrm>
            <a:off x="0" y="1818445"/>
            <a:ext cx="3200399" cy="3707245"/>
            <a:chOff x="0" y="1818445"/>
            <a:chExt cx="3200399" cy="3707245"/>
          </a:xfrm>
          <a:solidFill>
            <a:schemeClr val="accent5"/>
          </a:solidFill>
        </p:grpSpPr>
        <p:sp>
          <p:nvSpPr>
            <p:cNvPr id="19" name="Pentagon 8"/>
            <p:cNvSpPr/>
            <p:nvPr/>
          </p:nvSpPr>
          <p:spPr bwMode="ltGray">
            <a:xfrm>
              <a:off x="152399" y="1822598"/>
              <a:ext cx="3048000" cy="370309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sp>
          <p:nvSpPr>
            <p:cNvPr id="20" name="Pentagon 1"/>
            <p:cNvSpPr/>
            <p:nvPr/>
          </p:nvSpPr>
          <p:spPr bwMode="ltGray">
            <a:xfrm>
              <a:off x="0" y="1818445"/>
              <a:ext cx="3048000" cy="3703092"/>
            </a:xfrm>
            <a:prstGeom prst="homePlat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grpSp>
      <p:grpSp>
        <p:nvGrpSpPr>
          <p:cNvPr id="21" name="Group 20"/>
          <p:cNvGrpSpPr/>
          <p:nvPr>
            <p:custDataLst>
              <p:tags r:id="rId2"/>
            </p:custDataLst>
          </p:nvPr>
        </p:nvGrpSpPr>
        <p:grpSpPr bwMode="ltGray">
          <a:xfrm flipH="1">
            <a:off x="5943601" y="1822598"/>
            <a:ext cx="3200399" cy="3707245"/>
            <a:chOff x="0" y="1818445"/>
            <a:chExt cx="3200399" cy="3707245"/>
          </a:xfrm>
        </p:grpSpPr>
        <p:sp>
          <p:nvSpPr>
            <p:cNvPr id="22" name="Pentagon 11"/>
            <p:cNvSpPr/>
            <p:nvPr/>
          </p:nvSpPr>
          <p:spPr bwMode="ltGray">
            <a:xfrm>
              <a:off x="152399" y="1822598"/>
              <a:ext cx="3048000" cy="3703092"/>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sp>
          <p:nvSpPr>
            <p:cNvPr id="23" name="Pentagon 12"/>
            <p:cNvSpPr/>
            <p:nvPr/>
          </p:nvSpPr>
          <p:spPr bwMode="ltGray">
            <a:xfrm>
              <a:off x="0" y="1818445"/>
              <a:ext cx="3048000" cy="3703092"/>
            </a:xfrm>
            <a:prstGeom prst="homePlat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a:latin typeface="+mn-lt"/>
              </a:endParaRPr>
            </a:p>
          </p:txBody>
        </p:sp>
      </p:gr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16" name="Text Placeholder 13"/>
          <p:cNvSpPr>
            <a:spLocks noGrp="1"/>
          </p:cNvSpPr>
          <p:nvPr>
            <p:ph type="body" sz="quarter" idx="14"/>
          </p:nvPr>
        </p:nvSpPr>
        <p:spPr>
          <a:xfrm>
            <a:off x="266701" y="2307737"/>
            <a:ext cx="2152650" cy="2663824"/>
          </a:xfrm>
        </p:spPr>
        <p:txBody>
          <a:bodyPr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25" name="Text Placeholder 13"/>
          <p:cNvSpPr>
            <a:spLocks noGrp="1"/>
          </p:cNvSpPr>
          <p:nvPr>
            <p:ph type="body" sz="quarter" idx="17"/>
          </p:nvPr>
        </p:nvSpPr>
        <p:spPr>
          <a:xfrm>
            <a:off x="2669212" y="2365873"/>
            <a:ext cx="3805577" cy="1084354"/>
          </a:xfrm>
        </p:spPr>
        <p:txBody>
          <a:bodyPr anchor="ctr">
            <a:noAutofit/>
          </a:bodyPr>
          <a:lstStyle>
            <a:lvl1pPr marL="0" indent="0" algn="ctr">
              <a:lnSpc>
                <a:spcPct val="100000"/>
              </a:lnSpc>
              <a:spcBef>
                <a:spcPts val="0"/>
              </a:spcBef>
              <a:buNone/>
              <a:defRPr sz="1800">
                <a:solidFill>
                  <a:srgbClr val="FFFFFF"/>
                </a:solidFill>
              </a:defRPr>
            </a:lvl1pPr>
            <a:lvl2pPr marL="0" indent="0" algn="ctr">
              <a:lnSpc>
                <a:spcPct val="100000"/>
              </a:lnSpc>
              <a:spcBef>
                <a:spcPts val="0"/>
              </a:spcBef>
              <a:buNone/>
              <a:defRPr sz="1800">
                <a:solidFill>
                  <a:schemeClr val="bg1"/>
                </a:solidFill>
              </a:defRPr>
            </a:lvl2pPr>
            <a:lvl3pPr marL="0" indent="0" algn="ctr">
              <a:lnSpc>
                <a:spcPct val="100000"/>
              </a:lnSpc>
              <a:spcBef>
                <a:spcPts val="0"/>
              </a:spcBef>
              <a:buNone/>
              <a:defRPr sz="1800">
                <a:solidFill>
                  <a:schemeClr val="bg1"/>
                </a:solidFill>
              </a:defRPr>
            </a:lvl3pPr>
            <a:lvl4pPr marL="0" indent="0" algn="ctr">
              <a:lnSpc>
                <a:spcPct val="100000"/>
              </a:lnSpc>
              <a:spcBef>
                <a:spcPts val="0"/>
              </a:spcBef>
              <a:buNone/>
              <a:defRPr sz="1800">
                <a:solidFill>
                  <a:schemeClr val="bg1"/>
                </a:solidFill>
              </a:defRPr>
            </a:lvl4pPr>
            <a:lvl5pPr marL="0" indent="0" algn="ctr">
              <a:lnSpc>
                <a:spcPct val="100000"/>
              </a:lnSpc>
              <a:spcBef>
                <a:spcPts val="0"/>
              </a:spcBef>
              <a:buNone/>
              <a:defRPr sz="1800">
                <a:solidFill>
                  <a:schemeClr val="bg1"/>
                </a:solidFill>
              </a:defRPr>
            </a:lvl5pPr>
            <a:lvl6pPr marL="0" indent="0" algn="ctr">
              <a:lnSpc>
                <a:spcPct val="100000"/>
              </a:lnSpc>
              <a:spcBef>
                <a:spcPts val="0"/>
              </a:spcBef>
              <a:buNone/>
              <a:defRPr sz="1800">
                <a:solidFill>
                  <a:schemeClr val="bg1"/>
                </a:solidFill>
              </a:defRPr>
            </a:lvl6pPr>
            <a:lvl7pPr marL="0" indent="0" algn="ctr">
              <a:lnSpc>
                <a:spcPct val="100000"/>
              </a:lnSpc>
              <a:spcBef>
                <a:spcPts val="0"/>
              </a:spcBef>
              <a:buNone/>
              <a:defRPr sz="1800">
                <a:solidFill>
                  <a:schemeClr val="bg1"/>
                </a:solidFill>
              </a:defRPr>
            </a:lvl7pPr>
            <a:lvl8pPr marL="0" indent="0" algn="ctr">
              <a:lnSpc>
                <a:spcPct val="100000"/>
              </a:lnSpc>
              <a:spcBef>
                <a:spcPts val="0"/>
              </a:spcBef>
              <a:buNone/>
              <a:defRPr sz="1800">
                <a:solidFill>
                  <a:schemeClr val="bg1"/>
                </a:solidFill>
              </a:defRPr>
            </a:lvl8pPr>
            <a:lvl9pPr marL="0" indent="0" algn="ctr">
              <a:lnSpc>
                <a:spcPct val="100000"/>
              </a:lnSpc>
              <a:spcBef>
                <a:spcPts val="0"/>
              </a:spcBef>
              <a:buNone/>
              <a:defRPr sz="1800">
                <a:solidFill>
                  <a:schemeClr val="bg1"/>
                </a:solidFill>
              </a:defRPr>
            </a:lvl9pPr>
          </a:lstStyle>
          <a:p>
            <a:pPr lvl="0"/>
            <a:r>
              <a:t>Edit Master text styles</a:t>
            </a:r>
          </a:p>
        </p:txBody>
      </p:sp>
      <p:sp>
        <p:nvSpPr>
          <p:cNvPr id="26" name="Text Placeholder 13"/>
          <p:cNvSpPr>
            <a:spLocks noGrp="1"/>
          </p:cNvSpPr>
          <p:nvPr>
            <p:ph type="body" sz="quarter" idx="18"/>
          </p:nvPr>
        </p:nvSpPr>
        <p:spPr>
          <a:xfrm>
            <a:off x="2669212" y="3897083"/>
            <a:ext cx="3805577" cy="1084354"/>
          </a:xfrm>
        </p:spPr>
        <p:txBody>
          <a:bodyPr anchor="ctr">
            <a:noAutofit/>
          </a:bodyPr>
          <a:lstStyle>
            <a:lvl1pPr marL="0" indent="0" algn="ctr">
              <a:lnSpc>
                <a:spcPct val="100000"/>
              </a:lnSpc>
              <a:spcBef>
                <a:spcPts val="0"/>
              </a:spcBef>
              <a:buNone/>
              <a:defRPr sz="1800">
                <a:solidFill>
                  <a:srgbClr val="FFFFFF"/>
                </a:solidFill>
              </a:defRPr>
            </a:lvl1pPr>
            <a:lvl2pPr marL="0" indent="0" algn="ctr">
              <a:lnSpc>
                <a:spcPct val="100000"/>
              </a:lnSpc>
              <a:spcBef>
                <a:spcPts val="0"/>
              </a:spcBef>
              <a:buNone/>
              <a:defRPr sz="1800">
                <a:solidFill>
                  <a:schemeClr val="bg1"/>
                </a:solidFill>
              </a:defRPr>
            </a:lvl2pPr>
            <a:lvl3pPr marL="0" indent="0" algn="ctr">
              <a:lnSpc>
                <a:spcPct val="100000"/>
              </a:lnSpc>
              <a:spcBef>
                <a:spcPts val="0"/>
              </a:spcBef>
              <a:buNone/>
              <a:defRPr sz="1800">
                <a:solidFill>
                  <a:schemeClr val="bg1"/>
                </a:solidFill>
              </a:defRPr>
            </a:lvl3pPr>
            <a:lvl4pPr marL="0" indent="0" algn="ctr">
              <a:lnSpc>
                <a:spcPct val="100000"/>
              </a:lnSpc>
              <a:spcBef>
                <a:spcPts val="0"/>
              </a:spcBef>
              <a:buNone/>
              <a:defRPr sz="1800">
                <a:solidFill>
                  <a:schemeClr val="bg1"/>
                </a:solidFill>
              </a:defRPr>
            </a:lvl4pPr>
            <a:lvl5pPr marL="0" indent="0" algn="ctr">
              <a:lnSpc>
                <a:spcPct val="100000"/>
              </a:lnSpc>
              <a:spcBef>
                <a:spcPts val="0"/>
              </a:spcBef>
              <a:buNone/>
              <a:defRPr sz="1800">
                <a:solidFill>
                  <a:schemeClr val="bg1"/>
                </a:solidFill>
              </a:defRPr>
            </a:lvl5pPr>
            <a:lvl6pPr marL="0" indent="0" algn="ctr">
              <a:lnSpc>
                <a:spcPct val="100000"/>
              </a:lnSpc>
              <a:spcBef>
                <a:spcPts val="0"/>
              </a:spcBef>
              <a:buNone/>
              <a:defRPr sz="1800">
                <a:solidFill>
                  <a:schemeClr val="bg1"/>
                </a:solidFill>
              </a:defRPr>
            </a:lvl6pPr>
            <a:lvl7pPr marL="0" indent="0" algn="ctr">
              <a:lnSpc>
                <a:spcPct val="100000"/>
              </a:lnSpc>
              <a:spcBef>
                <a:spcPts val="0"/>
              </a:spcBef>
              <a:buNone/>
              <a:defRPr sz="1800">
                <a:solidFill>
                  <a:schemeClr val="bg1"/>
                </a:solidFill>
              </a:defRPr>
            </a:lvl7pPr>
            <a:lvl8pPr marL="0" indent="0" algn="ctr">
              <a:lnSpc>
                <a:spcPct val="100000"/>
              </a:lnSpc>
              <a:spcBef>
                <a:spcPts val="0"/>
              </a:spcBef>
              <a:buNone/>
              <a:defRPr sz="1800">
                <a:solidFill>
                  <a:schemeClr val="bg1"/>
                </a:solidFill>
              </a:defRPr>
            </a:lvl8pPr>
            <a:lvl9pPr marL="0" indent="0" algn="ctr">
              <a:lnSpc>
                <a:spcPct val="100000"/>
              </a:lnSpc>
              <a:spcBef>
                <a:spcPts val="0"/>
              </a:spcBef>
              <a:buNone/>
              <a:defRPr sz="1800">
                <a:solidFill>
                  <a:schemeClr val="bg1"/>
                </a:solidFill>
              </a:defRPr>
            </a:lvl9pPr>
          </a:lstStyle>
          <a:p>
            <a:pPr lvl="0"/>
            <a:r>
              <a:t>Edit Master text styles</a:t>
            </a:r>
          </a:p>
        </p:txBody>
      </p:sp>
      <p:sp>
        <p:nvSpPr>
          <p:cNvPr id="24" name="Text Placeholder 13"/>
          <p:cNvSpPr>
            <a:spLocks noGrp="1"/>
          </p:cNvSpPr>
          <p:nvPr>
            <p:ph type="body" sz="quarter" idx="16"/>
          </p:nvPr>
        </p:nvSpPr>
        <p:spPr>
          <a:xfrm>
            <a:off x="6824754" y="2307737"/>
            <a:ext cx="2152650" cy="2663824"/>
          </a:xfrm>
        </p:spPr>
        <p:txBody>
          <a:bodyPr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Tree>
    <p:extLst>
      <p:ext uri="{BB962C8B-B14F-4D97-AF65-F5344CB8AC3E}">
        <p14:creationId xmlns:p14="http://schemas.microsoft.com/office/powerpoint/2010/main" val="2976714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4 Cascading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17" name="Text Placeholder 13"/>
          <p:cNvSpPr>
            <a:spLocks noGrp="1"/>
          </p:cNvSpPr>
          <p:nvPr>
            <p:ph type="body" sz="quarter" idx="18"/>
          </p:nvPr>
        </p:nvSpPr>
        <p:spPr>
          <a:xfrm>
            <a:off x="1205001" y="1977865"/>
            <a:ext cx="6846456" cy="781563"/>
          </a:xfrm>
          <a:solidFill>
            <a:srgbClr val="595959"/>
          </a:solidFill>
        </p:spPr>
        <p:txBody>
          <a:bodyPr lIns="274320" rIns="274320"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18" name="Text Placeholder 13"/>
          <p:cNvSpPr>
            <a:spLocks noGrp="1"/>
          </p:cNvSpPr>
          <p:nvPr>
            <p:ph type="body" sz="quarter" idx="19"/>
          </p:nvPr>
        </p:nvSpPr>
        <p:spPr>
          <a:xfrm>
            <a:off x="2105547" y="2939986"/>
            <a:ext cx="5945910" cy="781563"/>
          </a:xfrm>
          <a:solidFill>
            <a:srgbClr val="595959"/>
          </a:solidFill>
        </p:spPr>
        <p:txBody>
          <a:bodyPr lIns="274320" rIns="274320"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19" name="Text Placeholder 13"/>
          <p:cNvSpPr>
            <a:spLocks noGrp="1"/>
          </p:cNvSpPr>
          <p:nvPr>
            <p:ph type="body" sz="quarter" idx="20"/>
          </p:nvPr>
        </p:nvSpPr>
        <p:spPr>
          <a:xfrm>
            <a:off x="3121547" y="3902107"/>
            <a:ext cx="4929910" cy="781563"/>
          </a:xfrm>
          <a:solidFill>
            <a:srgbClr val="595959"/>
          </a:solidFill>
        </p:spPr>
        <p:txBody>
          <a:bodyPr lIns="274320" rIns="274320"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20" name="Text Placeholder 13"/>
          <p:cNvSpPr>
            <a:spLocks noGrp="1"/>
          </p:cNvSpPr>
          <p:nvPr>
            <p:ph type="body" sz="quarter" idx="21"/>
          </p:nvPr>
        </p:nvSpPr>
        <p:spPr>
          <a:xfrm>
            <a:off x="4114457" y="4864229"/>
            <a:ext cx="3937000" cy="781563"/>
          </a:xfrm>
          <a:solidFill>
            <a:srgbClr val="595959"/>
          </a:solidFill>
        </p:spPr>
        <p:txBody>
          <a:bodyPr lIns="274320" rIns="274320" anchor="ctr">
            <a:noAutofit/>
          </a:bodyPr>
          <a:lstStyle>
            <a:lvl1pPr marL="0" indent="0" algn="l">
              <a:lnSpc>
                <a:spcPct val="100000"/>
              </a:lnSpc>
              <a:spcBef>
                <a:spcPts val="0"/>
              </a:spcBef>
              <a:buNone/>
              <a:defRPr sz="2400">
                <a:solidFill>
                  <a:srgbClr val="FFFFFF"/>
                </a:solidFill>
              </a:defRPr>
            </a:lvl1pPr>
            <a:lvl2pPr marL="0" indent="0" algn="ctr">
              <a:lnSpc>
                <a:spcPct val="100000"/>
              </a:lnSpc>
              <a:spcBef>
                <a:spcPts val="0"/>
              </a:spcBef>
              <a:buNone/>
              <a:defRPr sz="2400"/>
            </a:lvl2pPr>
            <a:lvl3pPr marL="0" indent="0" algn="ctr">
              <a:lnSpc>
                <a:spcPct val="100000"/>
              </a:lnSpc>
              <a:spcBef>
                <a:spcPts val="0"/>
              </a:spcBef>
              <a:buNone/>
              <a:defRPr sz="2400"/>
            </a:lvl3pPr>
            <a:lvl4pPr marL="0" indent="0" algn="ctr">
              <a:lnSpc>
                <a:spcPct val="100000"/>
              </a:lnSpc>
              <a:spcBef>
                <a:spcPts val="0"/>
              </a:spcBef>
              <a:buNone/>
              <a:defRPr sz="2400"/>
            </a:lvl4pPr>
            <a:lvl5pPr marL="0" indent="0" algn="ctr">
              <a:lnSpc>
                <a:spcPct val="100000"/>
              </a:lnSpc>
              <a:spcBef>
                <a:spcPts val="0"/>
              </a:spcBef>
              <a:buNone/>
              <a:defRPr sz="2400"/>
            </a:lvl5pPr>
            <a:lvl6pPr marL="0" indent="0" algn="ctr">
              <a:lnSpc>
                <a:spcPct val="100000"/>
              </a:lnSpc>
              <a:spcBef>
                <a:spcPts val="0"/>
              </a:spcBef>
              <a:buNone/>
              <a:defRPr sz="2400"/>
            </a:lvl6pPr>
            <a:lvl7pPr marL="0" indent="0" algn="ctr">
              <a:lnSpc>
                <a:spcPct val="100000"/>
              </a:lnSpc>
              <a:spcBef>
                <a:spcPts val="0"/>
              </a:spcBef>
              <a:buNone/>
              <a:defRPr sz="2400"/>
            </a:lvl7pPr>
            <a:lvl8pPr marL="0" indent="0" algn="ctr">
              <a:lnSpc>
                <a:spcPct val="100000"/>
              </a:lnSpc>
              <a:spcBef>
                <a:spcPts val="0"/>
              </a:spcBef>
              <a:buNone/>
              <a:defRPr sz="2400"/>
            </a:lvl8pPr>
            <a:lvl9pPr marL="0" indent="0" algn="ctr">
              <a:lnSpc>
                <a:spcPct val="100000"/>
              </a:lnSpc>
              <a:spcBef>
                <a:spcPts val="0"/>
              </a:spcBef>
              <a:buNone/>
              <a:defRPr sz="2400"/>
            </a:lvl9pPr>
          </a:lstStyle>
          <a:p>
            <a:pPr lvl="0"/>
            <a:r>
              <a:t>Edit Master text styles</a:t>
            </a:r>
          </a:p>
        </p:txBody>
      </p:sp>
      <p:sp>
        <p:nvSpPr>
          <p:cNvPr id="21" name="Media Placeholder 17"/>
          <p:cNvSpPr>
            <a:spLocks noGrp="1"/>
          </p:cNvSpPr>
          <p:nvPr>
            <p:ph type="media" sz="quarter" idx="22" hasCustomPrompt="1"/>
          </p:nvPr>
        </p:nvSpPr>
        <p:spPr>
          <a:xfrm>
            <a:off x="8047455" y="1605505"/>
            <a:ext cx="9144" cy="4407408"/>
          </a:xfrm>
          <a:solidFill>
            <a:srgbClr val="FF6600"/>
          </a:solidFill>
        </p:spPr>
        <p:txBody>
          <a:bodyPr>
            <a:normAutofit/>
          </a:bodyPr>
          <a:lstStyle>
            <a:lvl1pPr marL="0" indent="0">
              <a:buNone/>
              <a:defRPr sz="100"/>
            </a:lvl1pPr>
          </a:lstStyle>
          <a:p>
            <a:r>
              <a:t> </a:t>
            </a:r>
          </a:p>
        </p:txBody>
      </p:sp>
    </p:spTree>
    <p:extLst>
      <p:ext uri="{BB962C8B-B14F-4D97-AF65-F5344CB8AC3E}">
        <p14:creationId xmlns:p14="http://schemas.microsoft.com/office/powerpoint/2010/main" val="3324842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Boxes w Icons">
    <p:spTree>
      <p:nvGrpSpPr>
        <p:cNvPr id="1" name=""/>
        <p:cNvGrpSpPr/>
        <p:nvPr/>
      </p:nvGrpSpPr>
      <p:grpSpPr>
        <a:xfrm>
          <a:off x="0" y="0"/>
          <a:ext cx="0" cy="0"/>
          <a:chOff x="0" y="0"/>
          <a:chExt cx="0" cy="0"/>
        </a:xfrm>
      </p:grpSpPr>
      <p:sp>
        <p:nvSpPr>
          <p:cNvPr id="22" name="Rectangle 21"/>
          <p:cNvSpPr/>
          <p:nvPr/>
        </p:nvSpPr>
        <p:spPr>
          <a:xfrm>
            <a:off x="0" y="1130020"/>
            <a:ext cx="9144000" cy="51945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9" name="Rectangle 8"/>
          <p:cNvSpPr/>
          <p:nvPr/>
        </p:nvSpPr>
        <p:spPr bwMode="white">
          <a:xfrm>
            <a:off x="533400" y="1828800"/>
            <a:ext cx="2542485" cy="3619500"/>
          </a:xfrm>
          <a:prstGeom prst="rect">
            <a:avLst/>
          </a:prstGeom>
          <a:solidFill>
            <a:srgbClr val="FFFFFF"/>
          </a:solidFill>
          <a:ln w="12700">
            <a:solidFill>
              <a:srgbClr val="66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0" name="Rectangle 9"/>
          <p:cNvSpPr/>
          <p:nvPr/>
        </p:nvSpPr>
        <p:spPr bwMode="white">
          <a:xfrm>
            <a:off x="3300757" y="1828800"/>
            <a:ext cx="2542485" cy="3619500"/>
          </a:xfrm>
          <a:prstGeom prst="rect">
            <a:avLst/>
          </a:prstGeom>
          <a:solidFill>
            <a:srgbClr val="FFFFFF"/>
          </a:solidFill>
          <a:ln w="12700">
            <a:solidFill>
              <a:srgbClr val="66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1" name="Rectangle 10"/>
          <p:cNvSpPr/>
          <p:nvPr/>
        </p:nvSpPr>
        <p:spPr bwMode="white">
          <a:xfrm>
            <a:off x="6068115" y="1828800"/>
            <a:ext cx="2542485" cy="3619500"/>
          </a:xfrm>
          <a:prstGeom prst="rect">
            <a:avLst/>
          </a:prstGeom>
          <a:solidFill>
            <a:srgbClr val="FFFFFF"/>
          </a:solidFill>
          <a:ln w="12700">
            <a:solidFill>
              <a:srgbClr val="66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20" name="Picture Placeholder 19"/>
          <p:cNvSpPr>
            <a:spLocks noGrp="1"/>
          </p:cNvSpPr>
          <p:nvPr>
            <p:ph type="pic" sz="quarter" idx="17" hasCustomPrompt="1"/>
          </p:nvPr>
        </p:nvSpPr>
        <p:spPr>
          <a:xfrm>
            <a:off x="1447679" y="2128053"/>
            <a:ext cx="713232" cy="712242"/>
          </a:xfrm>
        </p:spPr>
        <p:txBody>
          <a:bodyPr>
            <a:noAutofit/>
          </a:bodyPr>
          <a:lstStyle>
            <a:lvl1pPr marL="0" indent="0" algn="ctr">
              <a:buNone/>
              <a:defRPr/>
            </a:lvl1pPr>
          </a:lstStyle>
          <a:p>
            <a:r>
              <a:t>icon</a:t>
            </a:r>
          </a:p>
        </p:txBody>
      </p:sp>
      <p:sp>
        <p:nvSpPr>
          <p:cNvPr id="18" name="Text Placeholder 13"/>
          <p:cNvSpPr>
            <a:spLocks noGrp="1"/>
          </p:cNvSpPr>
          <p:nvPr>
            <p:ph type="body" sz="quarter" idx="16" hasCustomPrompt="1"/>
          </p:nvPr>
        </p:nvSpPr>
        <p:spPr>
          <a:xfrm>
            <a:off x="532708" y="3020744"/>
            <a:ext cx="2543175" cy="888610"/>
          </a:xfrm>
        </p:spPr>
        <p:txBody>
          <a:bodyPr lIns="64008" tIns="0" rIns="64008" bIns="0" anchor="ctr">
            <a:noAutofit/>
          </a:bodyPr>
          <a:lstStyle>
            <a:lvl1pPr marL="0" indent="0" algn="ctr">
              <a:lnSpc>
                <a:spcPct val="100000"/>
              </a:lnSpc>
              <a:spcBef>
                <a:spcPts val="0"/>
              </a:spcBef>
              <a:buNone/>
              <a:defRPr sz="2800">
                <a:solidFill>
                  <a:srgbClr val="FF6600"/>
                </a:solidFill>
              </a:defRPr>
            </a:lvl1pPr>
            <a:lvl2pPr marL="0" indent="0" algn="ctr">
              <a:lnSpc>
                <a:spcPct val="100000"/>
              </a:lnSpc>
              <a:spcBef>
                <a:spcPts val="0"/>
              </a:spcBef>
              <a:buNone/>
              <a:defRPr sz="2800">
                <a:solidFill>
                  <a:srgbClr val="FF6600"/>
                </a:solidFill>
              </a:defRPr>
            </a:lvl2pPr>
            <a:lvl3pPr marL="0" indent="0" algn="ctr">
              <a:lnSpc>
                <a:spcPct val="100000"/>
              </a:lnSpc>
              <a:spcBef>
                <a:spcPts val="0"/>
              </a:spcBef>
              <a:buNone/>
              <a:defRPr sz="2800">
                <a:solidFill>
                  <a:srgbClr val="FF6600"/>
                </a:solidFill>
              </a:defRPr>
            </a:lvl3pPr>
            <a:lvl4pPr marL="0" indent="0" algn="ctr">
              <a:lnSpc>
                <a:spcPct val="100000"/>
              </a:lnSpc>
              <a:spcBef>
                <a:spcPts val="0"/>
              </a:spcBef>
              <a:buNone/>
              <a:defRPr sz="2800">
                <a:solidFill>
                  <a:srgbClr val="FF6600"/>
                </a:solidFill>
              </a:defRPr>
            </a:lvl4pPr>
            <a:lvl5pPr marL="0" indent="0" algn="ctr">
              <a:lnSpc>
                <a:spcPct val="100000"/>
              </a:lnSpc>
              <a:spcBef>
                <a:spcPts val="0"/>
              </a:spcBef>
              <a:buNone/>
              <a:defRPr sz="2800">
                <a:solidFill>
                  <a:srgbClr val="FF6600"/>
                </a:solidFill>
              </a:defRPr>
            </a:lvl5pPr>
            <a:lvl6pPr marL="0" indent="0" algn="ctr">
              <a:lnSpc>
                <a:spcPct val="100000"/>
              </a:lnSpc>
              <a:spcBef>
                <a:spcPts val="0"/>
              </a:spcBef>
              <a:buNone/>
              <a:defRPr sz="2800">
                <a:solidFill>
                  <a:srgbClr val="FF6600"/>
                </a:solidFill>
              </a:defRPr>
            </a:lvl6pPr>
            <a:lvl7pPr marL="0" indent="0" algn="ctr">
              <a:lnSpc>
                <a:spcPct val="100000"/>
              </a:lnSpc>
              <a:spcBef>
                <a:spcPts val="0"/>
              </a:spcBef>
              <a:buNone/>
              <a:defRPr sz="2800">
                <a:solidFill>
                  <a:srgbClr val="FF6600"/>
                </a:solidFill>
              </a:defRPr>
            </a:lvl7pPr>
            <a:lvl8pPr marL="0" indent="0" algn="ctr">
              <a:lnSpc>
                <a:spcPct val="100000"/>
              </a:lnSpc>
              <a:spcBef>
                <a:spcPts val="0"/>
              </a:spcBef>
              <a:buNone/>
              <a:defRPr sz="2800">
                <a:solidFill>
                  <a:srgbClr val="FF6600"/>
                </a:solidFill>
              </a:defRPr>
            </a:lvl8pPr>
            <a:lvl9pPr marL="0" indent="0" algn="ctr">
              <a:lnSpc>
                <a:spcPct val="100000"/>
              </a:lnSpc>
              <a:spcBef>
                <a:spcPts val="0"/>
              </a:spcBef>
              <a:buNone/>
              <a:defRPr sz="2800">
                <a:solidFill>
                  <a:srgbClr val="FF6600"/>
                </a:solidFill>
              </a:defRPr>
            </a:lvl9pPr>
          </a:lstStyle>
          <a:p>
            <a:pPr lvl="0"/>
            <a:r>
              <a:rPr dirty="0"/>
              <a:t>add text here</a:t>
            </a:r>
          </a:p>
        </p:txBody>
      </p:sp>
      <p:sp>
        <p:nvSpPr>
          <p:cNvPr id="17" name="Text Placeholder 13"/>
          <p:cNvSpPr>
            <a:spLocks noGrp="1"/>
          </p:cNvSpPr>
          <p:nvPr>
            <p:ph type="body" sz="quarter" idx="15" hasCustomPrompt="1"/>
          </p:nvPr>
        </p:nvSpPr>
        <p:spPr>
          <a:xfrm>
            <a:off x="532709" y="3932504"/>
            <a:ext cx="2543175" cy="1345064"/>
          </a:xfrm>
        </p:spPr>
        <p:txBody>
          <a:bodyPr lIns="64008" tIns="0" rIns="64008" bIns="0" anchor="ctr">
            <a:noAutofit/>
          </a:bodyPr>
          <a:lstStyle>
            <a:lvl1pPr marL="0" indent="0" algn="ctr">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rPr dirty="0"/>
              <a:t>subtext here, adjust as needed</a:t>
            </a:r>
          </a:p>
        </p:txBody>
      </p:sp>
      <p:sp>
        <p:nvSpPr>
          <p:cNvPr id="25" name="Picture Placeholder 19"/>
          <p:cNvSpPr>
            <a:spLocks noGrp="1"/>
          </p:cNvSpPr>
          <p:nvPr>
            <p:ph type="pic" sz="quarter" idx="20" hasCustomPrompt="1"/>
          </p:nvPr>
        </p:nvSpPr>
        <p:spPr>
          <a:xfrm>
            <a:off x="4207137" y="2128053"/>
            <a:ext cx="713232" cy="712242"/>
          </a:xfrm>
        </p:spPr>
        <p:txBody>
          <a:bodyPr>
            <a:noAutofit/>
          </a:bodyPr>
          <a:lstStyle>
            <a:lvl1pPr marL="0" indent="0" algn="ctr">
              <a:buNone/>
              <a:defRPr/>
            </a:lvl1pPr>
          </a:lstStyle>
          <a:p>
            <a:r>
              <a:t>icon</a:t>
            </a:r>
          </a:p>
        </p:txBody>
      </p:sp>
      <p:sp>
        <p:nvSpPr>
          <p:cNvPr id="24" name="Text Placeholder 13"/>
          <p:cNvSpPr>
            <a:spLocks noGrp="1"/>
          </p:cNvSpPr>
          <p:nvPr>
            <p:ph type="body" sz="quarter" idx="19" hasCustomPrompt="1"/>
          </p:nvPr>
        </p:nvSpPr>
        <p:spPr>
          <a:xfrm>
            <a:off x="3292166" y="3020744"/>
            <a:ext cx="2543175" cy="888610"/>
          </a:xfrm>
        </p:spPr>
        <p:txBody>
          <a:bodyPr lIns="64008" tIns="0" rIns="64008" bIns="0" anchor="ctr">
            <a:noAutofit/>
          </a:bodyPr>
          <a:lstStyle>
            <a:lvl1pPr marL="0" indent="0" algn="ctr">
              <a:lnSpc>
                <a:spcPct val="100000"/>
              </a:lnSpc>
              <a:spcBef>
                <a:spcPts val="0"/>
              </a:spcBef>
              <a:buNone/>
              <a:defRPr sz="2800">
                <a:solidFill>
                  <a:srgbClr val="FF6600"/>
                </a:solidFill>
              </a:defRPr>
            </a:lvl1pPr>
            <a:lvl2pPr marL="0" indent="0" algn="ctr">
              <a:lnSpc>
                <a:spcPct val="100000"/>
              </a:lnSpc>
              <a:spcBef>
                <a:spcPts val="0"/>
              </a:spcBef>
              <a:buNone/>
              <a:defRPr sz="2800">
                <a:solidFill>
                  <a:srgbClr val="FF6600"/>
                </a:solidFill>
              </a:defRPr>
            </a:lvl2pPr>
            <a:lvl3pPr marL="0" indent="0" algn="ctr">
              <a:lnSpc>
                <a:spcPct val="100000"/>
              </a:lnSpc>
              <a:spcBef>
                <a:spcPts val="0"/>
              </a:spcBef>
              <a:buNone/>
              <a:defRPr sz="2800">
                <a:solidFill>
                  <a:srgbClr val="FF6600"/>
                </a:solidFill>
              </a:defRPr>
            </a:lvl3pPr>
            <a:lvl4pPr marL="0" indent="0" algn="ctr">
              <a:lnSpc>
                <a:spcPct val="100000"/>
              </a:lnSpc>
              <a:spcBef>
                <a:spcPts val="0"/>
              </a:spcBef>
              <a:buNone/>
              <a:defRPr sz="2800">
                <a:solidFill>
                  <a:srgbClr val="FF6600"/>
                </a:solidFill>
              </a:defRPr>
            </a:lvl4pPr>
            <a:lvl5pPr marL="0" indent="0" algn="ctr">
              <a:lnSpc>
                <a:spcPct val="100000"/>
              </a:lnSpc>
              <a:spcBef>
                <a:spcPts val="0"/>
              </a:spcBef>
              <a:buNone/>
              <a:defRPr sz="2800">
                <a:solidFill>
                  <a:srgbClr val="FF6600"/>
                </a:solidFill>
              </a:defRPr>
            </a:lvl5pPr>
            <a:lvl6pPr marL="0" indent="0" algn="ctr">
              <a:lnSpc>
                <a:spcPct val="100000"/>
              </a:lnSpc>
              <a:spcBef>
                <a:spcPts val="0"/>
              </a:spcBef>
              <a:buNone/>
              <a:defRPr sz="2800">
                <a:solidFill>
                  <a:srgbClr val="FF6600"/>
                </a:solidFill>
              </a:defRPr>
            </a:lvl6pPr>
            <a:lvl7pPr marL="0" indent="0" algn="ctr">
              <a:lnSpc>
                <a:spcPct val="100000"/>
              </a:lnSpc>
              <a:spcBef>
                <a:spcPts val="0"/>
              </a:spcBef>
              <a:buNone/>
              <a:defRPr sz="2800">
                <a:solidFill>
                  <a:srgbClr val="FF6600"/>
                </a:solidFill>
              </a:defRPr>
            </a:lvl7pPr>
            <a:lvl8pPr marL="0" indent="0" algn="ctr">
              <a:lnSpc>
                <a:spcPct val="100000"/>
              </a:lnSpc>
              <a:spcBef>
                <a:spcPts val="0"/>
              </a:spcBef>
              <a:buNone/>
              <a:defRPr sz="2800">
                <a:solidFill>
                  <a:srgbClr val="FF6600"/>
                </a:solidFill>
              </a:defRPr>
            </a:lvl8pPr>
            <a:lvl9pPr marL="0" indent="0" algn="ctr">
              <a:lnSpc>
                <a:spcPct val="100000"/>
              </a:lnSpc>
              <a:spcBef>
                <a:spcPts val="0"/>
              </a:spcBef>
              <a:buNone/>
              <a:defRPr sz="2800">
                <a:solidFill>
                  <a:srgbClr val="FF6600"/>
                </a:solidFill>
              </a:defRPr>
            </a:lvl9pPr>
          </a:lstStyle>
          <a:p>
            <a:pPr lvl="0"/>
            <a:r>
              <a:rPr dirty="0"/>
              <a:t>add text here</a:t>
            </a:r>
          </a:p>
        </p:txBody>
      </p:sp>
      <p:sp>
        <p:nvSpPr>
          <p:cNvPr id="23" name="Text Placeholder 13"/>
          <p:cNvSpPr>
            <a:spLocks noGrp="1"/>
          </p:cNvSpPr>
          <p:nvPr>
            <p:ph type="body" sz="quarter" idx="18" hasCustomPrompt="1"/>
          </p:nvPr>
        </p:nvSpPr>
        <p:spPr>
          <a:xfrm>
            <a:off x="3292167" y="3932504"/>
            <a:ext cx="2543175" cy="1361808"/>
          </a:xfrm>
        </p:spPr>
        <p:txBody>
          <a:bodyPr lIns="64008" tIns="0" rIns="64008" bIns="0" anchor="ctr">
            <a:noAutofit/>
          </a:bodyPr>
          <a:lstStyle>
            <a:lvl1pPr marL="0" indent="0" algn="ctr">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rPr dirty="0"/>
              <a:t>subtext here, adjust as needed</a:t>
            </a:r>
          </a:p>
        </p:txBody>
      </p:sp>
      <p:sp>
        <p:nvSpPr>
          <p:cNvPr id="28" name="Picture Placeholder 19"/>
          <p:cNvSpPr>
            <a:spLocks noGrp="1"/>
          </p:cNvSpPr>
          <p:nvPr>
            <p:ph type="pic" sz="quarter" idx="23" hasCustomPrompt="1"/>
          </p:nvPr>
        </p:nvSpPr>
        <p:spPr>
          <a:xfrm>
            <a:off x="6982396" y="2128053"/>
            <a:ext cx="713232" cy="712242"/>
          </a:xfrm>
        </p:spPr>
        <p:txBody>
          <a:bodyPr>
            <a:noAutofit/>
          </a:bodyPr>
          <a:lstStyle>
            <a:lvl1pPr marL="0" indent="0" algn="ctr">
              <a:buNone/>
              <a:defRPr/>
            </a:lvl1pPr>
          </a:lstStyle>
          <a:p>
            <a:r>
              <a:t>icon</a:t>
            </a:r>
          </a:p>
        </p:txBody>
      </p:sp>
      <p:sp>
        <p:nvSpPr>
          <p:cNvPr id="27" name="Text Placeholder 13"/>
          <p:cNvSpPr>
            <a:spLocks noGrp="1"/>
          </p:cNvSpPr>
          <p:nvPr>
            <p:ph type="body" sz="quarter" idx="22" hasCustomPrompt="1"/>
          </p:nvPr>
        </p:nvSpPr>
        <p:spPr>
          <a:xfrm>
            <a:off x="6067424" y="3020744"/>
            <a:ext cx="2543175" cy="888610"/>
          </a:xfrm>
        </p:spPr>
        <p:txBody>
          <a:bodyPr lIns="64008" tIns="0" rIns="64008" bIns="0" anchor="ctr">
            <a:noAutofit/>
          </a:bodyPr>
          <a:lstStyle>
            <a:lvl1pPr marL="0" indent="0" algn="ctr">
              <a:lnSpc>
                <a:spcPct val="100000"/>
              </a:lnSpc>
              <a:spcBef>
                <a:spcPts val="0"/>
              </a:spcBef>
              <a:buNone/>
              <a:defRPr sz="2800">
                <a:solidFill>
                  <a:srgbClr val="FF6600"/>
                </a:solidFill>
              </a:defRPr>
            </a:lvl1pPr>
            <a:lvl2pPr marL="0" indent="0" algn="ctr">
              <a:lnSpc>
                <a:spcPct val="100000"/>
              </a:lnSpc>
              <a:spcBef>
                <a:spcPts val="0"/>
              </a:spcBef>
              <a:buNone/>
              <a:defRPr sz="2800">
                <a:solidFill>
                  <a:srgbClr val="FF6600"/>
                </a:solidFill>
              </a:defRPr>
            </a:lvl2pPr>
            <a:lvl3pPr marL="0" indent="0" algn="ctr">
              <a:lnSpc>
                <a:spcPct val="100000"/>
              </a:lnSpc>
              <a:spcBef>
                <a:spcPts val="0"/>
              </a:spcBef>
              <a:buNone/>
              <a:defRPr sz="2800">
                <a:solidFill>
                  <a:srgbClr val="FF6600"/>
                </a:solidFill>
              </a:defRPr>
            </a:lvl3pPr>
            <a:lvl4pPr marL="0" indent="0" algn="ctr">
              <a:lnSpc>
                <a:spcPct val="100000"/>
              </a:lnSpc>
              <a:spcBef>
                <a:spcPts val="0"/>
              </a:spcBef>
              <a:buNone/>
              <a:defRPr sz="2800">
                <a:solidFill>
                  <a:srgbClr val="FF6600"/>
                </a:solidFill>
              </a:defRPr>
            </a:lvl4pPr>
            <a:lvl5pPr marL="0" indent="0" algn="ctr">
              <a:lnSpc>
                <a:spcPct val="100000"/>
              </a:lnSpc>
              <a:spcBef>
                <a:spcPts val="0"/>
              </a:spcBef>
              <a:buNone/>
              <a:defRPr sz="2800">
                <a:solidFill>
                  <a:srgbClr val="FF6600"/>
                </a:solidFill>
              </a:defRPr>
            </a:lvl5pPr>
            <a:lvl6pPr marL="0" indent="0" algn="ctr">
              <a:lnSpc>
                <a:spcPct val="100000"/>
              </a:lnSpc>
              <a:spcBef>
                <a:spcPts val="0"/>
              </a:spcBef>
              <a:buNone/>
              <a:defRPr sz="2800">
                <a:solidFill>
                  <a:srgbClr val="FF6600"/>
                </a:solidFill>
              </a:defRPr>
            </a:lvl6pPr>
            <a:lvl7pPr marL="0" indent="0" algn="ctr">
              <a:lnSpc>
                <a:spcPct val="100000"/>
              </a:lnSpc>
              <a:spcBef>
                <a:spcPts val="0"/>
              </a:spcBef>
              <a:buNone/>
              <a:defRPr sz="2800">
                <a:solidFill>
                  <a:srgbClr val="FF6600"/>
                </a:solidFill>
              </a:defRPr>
            </a:lvl7pPr>
            <a:lvl8pPr marL="0" indent="0" algn="ctr">
              <a:lnSpc>
                <a:spcPct val="100000"/>
              </a:lnSpc>
              <a:spcBef>
                <a:spcPts val="0"/>
              </a:spcBef>
              <a:buNone/>
              <a:defRPr sz="2800">
                <a:solidFill>
                  <a:srgbClr val="FF6600"/>
                </a:solidFill>
              </a:defRPr>
            </a:lvl8pPr>
            <a:lvl9pPr marL="0" indent="0" algn="ctr">
              <a:lnSpc>
                <a:spcPct val="100000"/>
              </a:lnSpc>
              <a:spcBef>
                <a:spcPts val="0"/>
              </a:spcBef>
              <a:buNone/>
              <a:defRPr sz="2800">
                <a:solidFill>
                  <a:srgbClr val="FF6600"/>
                </a:solidFill>
              </a:defRPr>
            </a:lvl9pPr>
          </a:lstStyle>
          <a:p>
            <a:pPr lvl="0"/>
            <a:r>
              <a:rPr dirty="0"/>
              <a:t>add text here</a:t>
            </a:r>
          </a:p>
        </p:txBody>
      </p:sp>
      <p:sp>
        <p:nvSpPr>
          <p:cNvPr id="26" name="Text Placeholder 13"/>
          <p:cNvSpPr>
            <a:spLocks noGrp="1"/>
          </p:cNvSpPr>
          <p:nvPr>
            <p:ph type="body" sz="quarter" idx="21" hasCustomPrompt="1"/>
          </p:nvPr>
        </p:nvSpPr>
        <p:spPr>
          <a:xfrm>
            <a:off x="6067425" y="3932504"/>
            <a:ext cx="2543175" cy="1334884"/>
          </a:xfrm>
        </p:spPr>
        <p:txBody>
          <a:bodyPr lIns="64008" tIns="0" rIns="64008" bIns="0" anchor="ctr">
            <a:noAutofit/>
          </a:bodyPr>
          <a:lstStyle>
            <a:lvl1pPr marL="0" indent="0" algn="ctr">
              <a:lnSpc>
                <a:spcPct val="100000"/>
              </a:lnSpc>
              <a:spcBef>
                <a:spcPts val="0"/>
              </a:spcBef>
              <a:buNone/>
              <a:defRPr sz="2400"/>
            </a:lvl1pPr>
            <a:lvl2pPr marL="0" indent="0">
              <a:lnSpc>
                <a:spcPct val="100000"/>
              </a:lnSpc>
              <a:spcBef>
                <a:spcPts val="0"/>
              </a:spcBef>
              <a:buNone/>
              <a:defRPr sz="2400"/>
            </a:lvl2pPr>
            <a:lvl3pPr marL="0" indent="0">
              <a:lnSpc>
                <a:spcPct val="100000"/>
              </a:lnSpc>
              <a:spcBef>
                <a:spcPts val="0"/>
              </a:spcBef>
              <a:buNone/>
              <a:defRPr sz="2400"/>
            </a:lvl3pPr>
            <a:lvl4pPr marL="0" indent="0">
              <a:lnSpc>
                <a:spcPct val="100000"/>
              </a:lnSpc>
              <a:spcBef>
                <a:spcPts val="0"/>
              </a:spcBef>
              <a:buNone/>
              <a:defRPr sz="2400"/>
            </a:lvl4pPr>
            <a:lvl5pPr marL="0" indent="0">
              <a:lnSpc>
                <a:spcPct val="100000"/>
              </a:lnSpc>
              <a:spcBef>
                <a:spcPts val="0"/>
              </a:spcBef>
              <a:buNone/>
              <a:defRPr sz="2400"/>
            </a:lvl5pPr>
            <a:lvl6pPr marL="0" indent="0">
              <a:lnSpc>
                <a:spcPct val="100000"/>
              </a:lnSpc>
              <a:spcBef>
                <a:spcPts val="0"/>
              </a:spcBef>
              <a:buNone/>
              <a:defRPr sz="2400"/>
            </a:lvl6pPr>
            <a:lvl7pPr marL="0" indent="0">
              <a:lnSpc>
                <a:spcPct val="100000"/>
              </a:lnSpc>
              <a:spcBef>
                <a:spcPts val="0"/>
              </a:spcBef>
              <a:buNone/>
              <a:defRPr sz="2400"/>
            </a:lvl7pPr>
            <a:lvl8pPr marL="0" indent="0">
              <a:lnSpc>
                <a:spcPct val="100000"/>
              </a:lnSpc>
              <a:spcBef>
                <a:spcPts val="0"/>
              </a:spcBef>
              <a:buNone/>
              <a:defRPr sz="2400"/>
            </a:lvl8pPr>
            <a:lvl9pPr marL="0" indent="0">
              <a:lnSpc>
                <a:spcPct val="100000"/>
              </a:lnSpc>
              <a:spcBef>
                <a:spcPts val="0"/>
              </a:spcBef>
              <a:buNone/>
              <a:defRPr sz="2400"/>
            </a:lvl9pPr>
          </a:lstStyle>
          <a:p>
            <a:pPr lvl="0"/>
            <a:r>
              <a:rPr dirty="0"/>
              <a:t>subtext here, adjust as needed</a:t>
            </a:r>
          </a:p>
        </p:txBody>
      </p:sp>
    </p:spTree>
    <p:extLst>
      <p:ext uri="{BB962C8B-B14F-4D97-AF65-F5344CB8AC3E}">
        <p14:creationId xmlns:p14="http://schemas.microsoft.com/office/powerpoint/2010/main" val="1595189598"/>
      </p:ext>
    </p:extLst>
  </p:cSld>
  <p:clrMapOvr>
    <a:masterClrMapping/>
  </p:clrMapOvr>
  <p:extLst mod="1">
    <p:ext uri="{DCECCB84-F9BA-43D5-87BE-67443E8EF086}">
      <p15:sldGuideLst xmlns:p15="http://schemas.microsoft.com/office/powerpoint/2012/main">
        <p15:guide id="1" orient="horz" pos="1152">
          <p15:clr>
            <a:srgbClr val="A4A3A4"/>
          </p15:clr>
        </p15:guide>
        <p15:guide id="2" orient="horz" pos="3432">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Icons w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7" name="Picture Placeholder 6"/>
          <p:cNvSpPr>
            <a:spLocks noGrp="1"/>
          </p:cNvSpPr>
          <p:nvPr>
            <p:ph type="pic" sz="quarter" idx="13"/>
          </p:nvPr>
        </p:nvSpPr>
        <p:spPr>
          <a:xfrm>
            <a:off x="535023" y="2071227"/>
            <a:ext cx="1386642" cy="1386642"/>
          </a:xfrm>
        </p:spPr>
        <p:txBody>
          <a:bodyPr tIns="182880">
            <a:noAutofit/>
          </a:bodyPr>
          <a:lstStyle>
            <a:lvl1pPr marL="0" indent="0" algn="ctr">
              <a:buNone/>
              <a:defRPr/>
            </a:lvl1pPr>
          </a:lstStyle>
          <a:p>
            <a:endParaRPr/>
          </a:p>
        </p:txBody>
      </p:sp>
      <p:sp>
        <p:nvSpPr>
          <p:cNvPr id="29" name="Media Placeholder 2"/>
          <p:cNvSpPr>
            <a:spLocks noGrp="1"/>
          </p:cNvSpPr>
          <p:nvPr>
            <p:ph type="media" sz="quarter" idx="31" hasCustomPrompt="1"/>
          </p:nvPr>
        </p:nvSpPr>
        <p:spPr>
          <a:xfrm>
            <a:off x="824448" y="3544103"/>
            <a:ext cx="804672" cy="9144"/>
          </a:xfrm>
          <a:prstGeom prst="rect">
            <a:avLst/>
          </a:prstGeom>
          <a:solidFill>
            <a:srgbClr val="595959"/>
          </a:solidFill>
        </p:spPr>
        <p:txBody>
          <a:bodyPr/>
          <a:lstStyle>
            <a:lvl1pPr marL="0" indent="0">
              <a:buNone/>
              <a:defRPr/>
            </a:lvl1pPr>
          </a:lstStyle>
          <a:p>
            <a:r>
              <a:t> </a:t>
            </a:r>
          </a:p>
        </p:txBody>
      </p:sp>
      <p:sp>
        <p:nvSpPr>
          <p:cNvPr id="8" name="Text Placeholder 13"/>
          <p:cNvSpPr>
            <a:spLocks noGrp="1"/>
          </p:cNvSpPr>
          <p:nvPr>
            <p:ph type="body" sz="quarter" idx="14"/>
          </p:nvPr>
        </p:nvSpPr>
        <p:spPr>
          <a:xfrm>
            <a:off x="533400" y="3748045"/>
            <a:ext cx="1389888" cy="1851311"/>
          </a:xfrm>
        </p:spPr>
        <p:txBody>
          <a:bodyP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Edit Master text styles</a:t>
            </a:r>
          </a:p>
        </p:txBody>
      </p:sp>
      <p:sp>
        <p:nvSpPr>
          <p:cNvPr id="23" name="Text Placeholder 13"/>
          <p:cNvSpPr>
            <a:spLocks noGrp="1"/>
          </p:cNvSpPr>
          <p:nvPr>
            <p:ph type="body" sz="quarter" idx="21" hasCustomPrompt="1"/>
          </p:nvPr>
        </p:nvSpPr>
        <p:spPr>
          <a:xfrm>
            <a:off x="2060212" y="2296957"/>
            <a:ext cx="566449" cy="935182"/>
          </a:xfrm>
        </p:spPr>
        <p:txBody>
          <a:bodyPr anchor="ctr">
            <a:noAutofit/>
          </a:bodyPr>
          <a:lstStyle>
            <a:lvl1pPr marL="0" indent="0" algn="ctr">
              <a:lnSpc>
                <a:spcPts val="4800"/>
              </a:lnSpc>
              <a:spcBef>
                <a:spcPts val="0"/>
              </a:spcBef>
              <a:buNone/>
              <a:defRPr sz="4800">
                <a:solidFill>
                  <a:srgbClr val="7F7F7F"/>
                </a:solidFill>
              </a:defRPr>
            </a:lvl1pPr>
            <a:lvl2pPr marL="0" indent="0" algn="ctr">
              <a:lnSpc>
                <a:spcPct val="100000"/>
              </a:lnSpc>
              <a:spcBef>
                <a:spcPts val="0"/>
              </a:spcBef>
              <a:buNone/>
              <a:defRPr sz="4800">
                <a:solidFill>
                  <a:srgbClr val="7F7F7F"/>
                </a:solidFill>
              </a:defRPr>
            </a:lvl2pPr>
            <a:lvl3pPr marL="0" indent="0" algn="ctr">
              <a:lnSpc>
                <a:spcPct val="100000"/>
              </a:lnSpc>
              <a:spcBef>
                <a:spcPts val="0"/>
              </a:spcBef>
              <a:buNone/>
              <a:defRPr sz="4800">
                <a:solidFill>
                  <a:srgbClr val="7F7F7F"/>
                </a:solidFill>
              </a:defRPr>
            </a:lvl3pPr>
            <a:lvl4pPr marL="0" indent="0" algn="ctr">
              <a:lnSpc>
                <a:spcPct val="100000"/>
              </a:lnSpc>
              <a:spcBef>
                <a:spcPts val="0"/>
              </a:spcBef>
              <a:buNone/>
              <a:defRPr sz="4800">
                <a:solidFill>
                  <a:srgbClr val="7F7F7F"/>
                </a:solidFill>
              </a:defRPr>
            </a:lvl4pPr>
            <a:lvl5pPr marL="0" indent="0" algn="ctr">
              <a:lnSpc>
                <a:spcPct val="100000"/>
              </a:lnSpc>
              <a:spcBef>
                <a:spcPts val="0"/>
              </a:spcBef>
              <a:buNone/>
              <a:defRPr sz="4800">
                <a:solidFill>
                  <a:srgbClr val="7F7F7F"/>
                </a:solidFill>
              </a:defRPr>
            </a:lvl5pPr>
            <a:lvl6pPr marL="0" indent="0" algn="ctr">
              <a:lnSpc>
                <a:spcPct val="100000"/>
              </a:lnSpc>
              <a:spcBef>
                <a:spcPts val="0"/>
              </a:spcBef>
              <a:buNone/>
              <a:defRPr sz="4800">
                <a:solidFill>
                  <a:srgbClr val="7F7F7F"/>
                </a:solidFill>
              </a:defRPr>
            </a:lvl6pPr>
            <a:lvl7pPr marL="0" indent="0" algn="ctr">
              <a:lnSpc>
                <a:spcPct val="100000"/>
              </a:lnSpc>
              <a:spcBef>
                <a:spcPts val="0"/>
              </a:spcBef>
              <a:buNone/>
              <a:defRPr sz="4800">
                <a:solidFill>
                  <a:srgbClr val="7F7F7F"/>
                </a:solidFill>
              </a:defRPr>
            </a:lvl7pPr>
            <a:lvl8pPr marL="0" indent="0" algn="ctr">
              <a:lnSpc>
                <a:spcPct val="100000"/>
              </a:lnSpc>
              <a:spcBef>
                <a:spcPts val="0"/>
              </a:spcBef>
              <a:buNone/>
              <a:defRPr sz="4800">
                <a:solidFill>
                  <a:srgbClr val="7F7F7F"/>
                </a:solidFill>
              </a:defRPr>
            </a:lvl8pPr>
            <a:lvl9pPr marL="0" indent="0" algn="ctr">
              <a:lnSpc>
                <a:spcPct val="100000"/>
              </a:lnSpc>
              <a:spcBef>
                <a:spcPts val="0"/>
              </a:spcBef>
              <a:buNone/>
              <a:defRPr sz="4800">
                <a:solidFill>
                  <a:srgbClr val="7F7F7F"/>
                </a:solidFill>
              </a:defRPr>
            </a:lvl9pPr>
          </a:lstStyle>
          <a:p>
            <a:pPr lvl="0"/>
            <a:r>
              <a:t>#</a:t>
            </a:r>
          </a:p>
        </p:txBody>
      </p:sp>
      <p:sp>
        <p:nvSpPr>
          <p:cNvPr id="13" name="Picture Placeholder 6"/>
          <p:cNvSpPr>
            <a:spLocks noGrp="1"/>
          </p:cNvSpPr>
          <p:nvPr>
            <p:ph type="pic" sz="quarter" idx="15"/>
          </p:nvPr>
        </p:nvSpPr>
        <p:spPr>
          <a:xfrm>
            <a:off x="2766831" y="2071227"/>
            <a:ext cx="1386642" cy="1386642"/>
          </a:xfrm>
        </p:spPr>
        <p:txBody>
          <a:bodyPr tIns="182880">
            <a:noAutofit/>
          </a:bodyPr>
          <a:lstStyle>
            <a:lvl1pPr marL="0" indent="0" algn="ctr">
              <a:buNone/>
              <a:defRPr/>
            </a:lvl1pPr>
          </a:lstStyle>
          <a:p>
            <a:endParaRPr/>
          </a:p>
        </p:txBody>
      </p:sp>
      <p:sp>
        <p:nvSpPr>
          <p:cNvPr id="30" name="Media Placeholder 2"/>
          <p:cNvSpPr>
            <a:spLocks noGrp="1"/>
          </p:cNvSpPr>
          <p:nvPr>
            <p:ph type="media" sz="quarter" idx="32" hasCustomPrompt="1"/>
          </p:nvPr>
        </p:nvSpPr>
        <p:spPr>
          <a:xfrm>
            <a:off x="3059376" y="3544103"/>
            <a:ext cx="804672" cy="9144"/>
          </a:xfrm>
          <a:prstGeom prst="rect">
            <a:avLst/>
          </a:prstGeom>
          <a:solidFill>
            <a:srgbClr val="595959"/>
          </a:solidFill>
        </p:spPr>
        <p:txBody>
          <a:bodyPr/>
          <a:lstStyle>
            <a:lvl1pPr marL="0" indent="0">
              <a:buNone/>
              <a:defRPr/>
            </a:lvl1pPr>
          </a:lstStyle>
          <a:p>
            <a:r>
              <a:t> </a:t>
            </a:r>
          </a:p>
        </p:txBody>
      </p:sp>
      <p:sp>
        <p:nvSpPr>
          <p:cNvPr id="14" name="Text Placeholder 13"/>
          <p:cNvSpPr>
            <a:spLocks noGrp="1"/>
          </p:cNvSpPr>
          <p:nvPr>
            <p:ph type="body" sz="quarter" idx="16"/>
          </p:nvPr>
        </p:nvSpPr>
        <p:spPr>
          <a:xfrm>
            <a:off x="2765208" y="3748045"/>
            <a:ext cx="1389888" cy="1851311"/>
          </a:xfrm>
        </p:spPr>
        <p:txBody>
          <a:bodyP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Edit Master text styles</a:t>
            </a:r>
          </a:p>
        </p:txBody>
      </p:sp>
      <p:sp>
        <p:nvSpPr>
          <p:cNvPr id="24" name="Text Placeholder 13"/>
          <p:cNvSpPr>
            <a:spLocks noGrp="1"/>
          </p:cNvSpPr>
          <p:nvPr>
            <p:ph type="body" sz="quarter" idx="22" hasCustomPrompt="1"/>
          </p:nvPr>
        </p:nvSpPr>
        <p:spPr>
          <a:xfrm>
            <a:off x="4290397" y="2296957"/>
            <a:ext cx="566449" cy="935182"/>
          </a:xfrm>
        </p:spPr>
        <p:txBody>
          <a:bodyPr anchor="ctr">
            <a:noAutofit/>
          </a:bodyPr>
          <a:lstStyle>
            <a:lvl1pPr marL="0" indent="0" algn="ctr">
              <a:lnSpc>
                <a:spcPts val="4800"/>
              </a:lnSpc>
              <a:spcBef>
                <a:spcPts val="0"/>
              </a:spcBef>
              <a:buNone/>
              <a:defRPr sz="4800">
                <a:solidFill>
                  <a:srgbClr val="7F7F7F"/>
                </a:solidFill>
              </a:defRPr>
            </a:lvl1pPr>
            <a:lvl2pPr marL="0" indent="0" algn="ctr">
              <a:lnSpc>
                <a:spcPct val="100000"/>
              </a:lnSpc>
              <a:spcBef>
                <a:spcPts val="0"/>
              </a:spcBef>
              <a:buNone/>
              <a:defRPr sz="4800">
                <a:solidFill>
                  <a:srgbClr val="7F7F7F"/>
                </a:solidFill>
              </a:defRPr>
            </a:lvl2pPr>
            <a:lvl3pPr marL="0" indent="0" algn="ctr">
              <a:lnSpc>
                <a:spcPct val="100000"/>
              </a:lnSpc>
              <a:spcBef>
                <a:spcPts val="0"/>
              </a:spcBef>
              <a:buNone/>
              <a:defRPr sz="4800">
                <a:solidFill>
                  <a:srgbClr val="7F7F7F"/>
                </a:solidFill>
              </a:defRPr>
            </a:lvl3pPr>
            <a:lvl4pPr marL="0" indent="0" algn="ctr">
              <a:lnSpc>
                <a:spcPct val="100000"/>
              </a:lnSpc>
              <a:spcBef>
                <a:spcPts val="0"/>
              </a:spcBef>
              <a:buNone/>
              <a:defRPr sz="4800">
                <a:solidFill>
                  <a:srgbClr val="7F7F7F"/>
                </a:solidFill>
              </a:defRPr>
            </a:lvl4pPr>
            <a:lvl5pPr marL="0" indent="0" algn="ctr">
              <a:lnSpc>
                <a:spcPct val="100000"/>
              </a:lnSpc>
              <a:spcBef>
                <a:spcPts val="0"/>
              </a:spcBef>
              <a:buNone/>
              <a:defRPr sz="4800">
                <a:solidFill>
                  <a:srgbClr val="7F7F7F"/>
                </a:solidFill>
              </a:defRPr>
            </a:lvl5pPr>
            <a:lvl6pPr marL="0" indent="0" algn="ctr">
              <a:lnSpc>
                <a:spcPct val="100000"/>
              </a:lnSpc>
              <a:spcBef>
                <a:spcPts val="0"/>
              </a:spcBef>
              <a:buNone/>
              <a:defRPr sz="4800">
                <a:solidFill>
                  <a:srgbClr val="7F7F7F"/>
                </a:solidFill>
              </a:defRPr>
            </a:lvl6pPr>
            <a:lvl7pPr marL="0" indent="0" algn="ctr">
              <a:lnSpc>
                <a:spcPct val="100000"/>
              </a:lnSpc>
              <a:spcBef>
                <a:spcPts val="0"/>
              </a:spcBef>
              <a:buNone/>
              <a:defRPr sz="4800">
                <a:solidFill>
                  <a:srgbClr val="7F7F7F"/>
                </a:solidFill>
              </a:defRPr>
            </a:lvl7pPr>
            <a:lvl8pPr marL="0" indent="0" algn="ctr">
              <a:lnSpc>
                <a:spcPct val="100000"/>
              </a:lnSpc>
              <a:spcBef>
                <a:spcPts val="0"/>
              </a:spcBef>
              <a:buNone/>
              <a:defRPr sz="4800">
                <a:solidFill>
                  <a:srgbClr val="7F7F7F"/>
                </a:solidFill>
              </a:defRPr>
            </a:lvl8pPr>
            <a:lvl9pPr marL="0" indent="0" algn="ctr">
              <a:lnSpc>
                <a:spcPct val="100000"/>
              </a:lnSpc>
              <a:spcBef>
                <a:spcPts val="0"/>
              </a:spcBef>
              <a:buNone/>
              <a:defRPr sz="4800">
                <a:solidFill>
                  <a:srgbClr val="7F7F7F"/>
                </a:solidFill>
              </a:defRPr>
            </a:lvl9pPr>
          </a:lstStyle>
          <a:p>
            <a:pPr lvl="0"/>
            <a:r>
              <a:t>#</a:t>
            </a:r>
          </a:p>
        </p:txBody>
      </p:sp>
      <p:sp>
        <p:nvSpPr>
          <p:cNvPr id="16" name="Picture Placeholder 6"/>
          <p:cNvSpPr>
            <a:spLocks noGrp="1"/>
          </p:cNvSpPr>
          <p:nvPr>
            <p:ph type="pic" sz="quarter" idx="17"/>
          </p:nvPr>
        </p:nvSpPr>
        <p:spPr>
          <a:xfrm>
            <a:off x="4993770" y="2071227"/>
            <a:ext cx="1386642" cy="1386642"/>
          </a:xfrm>
        </p:spPr>
        <p:txBody>
          <a:bodyPr tIns="182880">
            <a:noAutofit/>
          </a:bodyPr>
          <a:lstStyle>
            <a:lvl1pPr marL="0" indent="0" algn="ctr">
              <a:buNone/>
              <a:defRPr/>
            </a:lvl1pPr>
          </a:lstStyle>
          <a:p>
            <a:endParaRPr/>
          </a:p>
        </p:txBody>
      </p:sp>
      <p:sp>
        <p:nvSpPr>
          <p:cNvPr id="31" name="Media Placeholder 2"/>
          <p:cNvSpPr>
            <a:spLocks noGrp="1"/>
          </p:cNvSpPr>
          <p:nvPr>
            <p:ph type="media" sz="quarter" idx="33" hasCustomPrompt="1"/>
          </p:nvPr>
        </p:nvSpPr>
        <p:spPr>
          <a:xfrm>
            <a:off x="5286315" y="3544103"/>
            <a:ext cx="804672" cy="9144"/>
          </a:xfrm>
          <a:prstGeom prst="rect">
            <a:avLst/>
          </a:prstGeom>
          <a:solidFill>
            <a:srgbClr val="595959"/>
          </a:solidFill>
        </p:spPr>
        <p:txBody>
          <a:bodyPr/>
          <a:lstStyle>
            <a:lvl1pPr marL="0" indent="0">
              <a:buNone/>
              <a:defRPr/>
            </a:lvl1pPr>
          </a:lstStyle>
          <a:p>
            <a:r>
              <a:t> </a:t>
            </a:r>
          </a:p>
        </p:txBody>
      </p:sp>
      <p:sp>
        <p:nvSpPr>
          <p:cNvPr id="17" name="Text Placeholder 13"/>
          <p:cNvSpPr>
            <a:spLocks noGrp="1"/>
          </p:cNvSpPr>
          <p:nvPr>
            <p:ph type="body" sz="quarter" idx="18"/>
          </p:nvPr>
        </p:nvSpPr>
        <p:spPr>
          <a:xfrm>
            <a:off x="4992147" y="3748045"/>
            <a:ext cx="1389888" cy="1851311"/>
          </a:xfrm>
        </p:spPr>
        <p:txBody>
          <a:bodyP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Edit Master text styles</a:t>
            </a:r>
          </a:p>
        </p:txBody>
      </p:sp>
      <p:sp>
        <p:nvSpPr>
          <p:cNvPr id="25" name="Text Placeholder 13"/>
          <p:cNvSpPr>
            <a:spLocks noGrp="1"/>
          </p:cNvSpPr>
          <p:nvPr>
            <p:ph type="body" sz="quarter" idx="23" hasCustomPrompt="1"/>
          </p:nvPr>
        </p:nvSpPr>
        <p:spPr>
          <a:xfrm>
            <a:off x="6520582" y="2296957"/>
            <a:ext cx="566449" cy="935182"/>
          </a:xfrm>
        </p:spPr>
        <p:txBody>
          <a:bodyPr anchor="ctr">
            <a:noAutofit/>
          </a:bodyPr>
          <a:lstStyle>
            <a:lvl1pPr marL="0" indent="0" algn="ctr">
              <a:lnSpc>
                <a:spcPts val="4800"/>
              </a:lnSpc>
              <a:spcBef>
                <a:spcPts val="0"/>
              </a:spcBef>
              <a:buNone/>
              <a:defRPr sz="4800">
                <a:solidFill>
                  <a:srgbClr val="7F7F7F"/>
                </a:solidFill>
              </a:defRPr>
            </a:lvl1pPr>
            <a:lvl2pPr marL="0" indent="0" algn="ctr">
              <a:lnSpc>
                <a:spcPct val="100000"/>
              </a:lnSpc>
              <a:spcBef>
                <a:spcPts val="0"/>
              </a:spcBef>
              <a:buNone/>
              <a:defRPr sz="4800">
                <a:solidFill>
                  <a:srgbClr val="7F7F7F"/>
                </a:solidFill>
              </a:defRPr>
            </a:lvl2pPr>
            <a:lvl3pPr marL="0" indent="0" algn="ctr">
              <a:lnSpc>
                <a:spcPct val="100000"/>
              </a:lnSpc>
              <a:spcBef>
                <a:spcPts val="0"/>
              </a:spcBef>
              <a:buNone/>
              <a:defRPr sz="4800">
                <a:solidFill>
                  <a:srgbClr val="7F7F7F"/>
                </a:solidFill>
              </a:defRPr>
            </a:lvl3pPr>
            <a:lvl4pPr marL="0" indent="0" algn="ctr">
              <a:lnSpc>
                <a:spcPct val="100000"/>
              </a:lnSpc>
              <a:spcBef>
                <a:spcPts val="0"/>
              </a:spcBef>
              <a:buNone/>
              <a:defRPr sz="4800">
                <a:solidFill>
                  <a:srgbClr val="7F7F7F"/>
                </a:solidFill>
              </a:defRPr>
            </a:lvl4pPr>
            <a:lvl5pPr marL="0" indent="0" algn="ctr">
              <a:lnSpc>
                <a:spcPct val="100000"/>
              </a:lnSpc>
              <a:spcBef>
                <a:spcPts val="0"/>
              </a:spcBef>
              <a:buNone/>
              <a:defRPr sz="4800">
                <a:solidFill>
                  <a:srgbClr val="7F7F7F"/>
                </a:solidFill>
              </a:defRPr>
            </a:lvl5pPr>
            <a:lvl6pPr marL="0" indent="0" algn="ctr">
              <a:lnSpc>
                <a:spcPct val="100000"/>
              </a:lnSpc>
              <a:spcBef>
                <a:spcPts val="0"/>
              </a:spcBef>
              <a:buNone/>
              <a:defRPr sz="4800">
                <a:solidFill>
                  <a:srgbClr val="7F7F7F"/>
                </a:solidFill>
              </a:defRPr>
            </a:lvl6pPr>
            <a:lvl7pPr marL="0" indent="0" algn="ctr">
              <a:lnSpc>
                <a:spcPct val="100000"/>
              </a:lnSpc>
              <a:spcBef>
                <a:spcPts val="0"/>
              </a:spcBef>
              <a:buNone/>
              <a:defRPr sz="4800">
                <a:solidFill>
                  <a:srgbClr val="7F7F7F"/>
                </a:solidFill>
              </a:defRPr>
            </a:lvl7pPr>
            <a:lvl8pPr marL="0" indent="0" algn="ctr">
              <a:lnSpc>
                <a:spcPct val="100000"/>
              </a:lnSpc>
              <a:spcBef>
                <a:spcPts val="0"/>
              </a:spcBef>
              <a:buNone/>
              <a:defRPr sz="4800">
                <a:solidFill>
                  <a:srgbClr val="7F7F7F"/>
                </a:solidFill>
              </a:defRPr>
            </a:lvl8pPr>
            <a:lvl9pPr marL="0" indent="0" algn="ctr">
              <a:lnSpc>
                <a:spcPct val="100000"/>
              </a:lnSpc>
              <a:spcBef>
                <a:spcPts val="0"/>
              </a:spcBef>
              <a:buNone/>
              <a:defRPr sz="4800">
                <a:solidFill>
                  <a:srgbClr val="7F7F7F"/>
                </a:solidFill>
              </a:defRPr>
            </a:lvl9pPr>
          </a:lstStyle>
          <a:p>
            <a:pPr lvl="0"/>
            <a:r>
              <a:t>#</a:t>
            </a:r>
          </a:p>
        </p:txBody>
      </p:sp>
      <p:sp>
        <p:nvSpPr>
          <p:cNvPr id="19" name="Picture Placeholder 6"/>
          <p:cNvSpPr>
            <a:spLocks noGrp="1"/>
          </p:cNvSpPr>
          <p:nvPr>
            <p:ph type="pic" sz="quarter" idx="19"/>
          </p:nvPr>
        </p:nvSpPr>
        <p:spPr>
          <a:xfrm>
            <a:off x="7225581" y="2071227"/>
            <a:ext cx="1386642" cy="1386642"/>
          </a:xfrm>
        </p:spPr>
        <p:txBody>
          <a:bodyPr tIns="182880">
            <a:noAutofit/>
          </a:bodyPr>
          <a:lstStyle>
            <a:lvl1pPr marL="0" indent="0" algn="ctr">
              <a:buNone/>
              <a:defRPr/>
            </a:lvl1pPr>
          </a:lstStyle>
          <a:p>
            <a:endParaRPr/>
          </a:p>
        </p:txBody>
      </p:sp>
      <p:sp>
        <p:nvSpPr>
          <p:cNvPr id="20" name="Text Placeholder 13"/>
          <p:cNvSpPr>
            <a:spLocks noGrp="1"/>
          </p:cNvSpPr>
          <p:nvPr>
            <p:ph type="body" sz="quarter" idx="20"/>
          </p:nvPr>
        </p:nvSpPr>
        <p:spPr>
          <a:xfrm>
            <a:off x="7223958" y="3748045"/>
            <a:ext cx="1389888" cy="1851311"/>
          </a:xfrm>
        </p:spPr>
        <p:txBody>
          <a:bodyPr>
            <a:noAutofit/>
          </a:bodyPr>
          <a:lstStyle>
            <a:lvl1pPr marL="0" indent="0" algn="ctr">
              <a:lnSpc>
                <a:spcPct val="100000"/>
              </a:lnSpc>
              <a:spcBef>
                <a:spcPts val="0"/>
              </a:spcBef>
              <a:buNone/>
              <a:defRPr sz="1800"/>
            </a:lvl1pPr>
            <a:lvl2pPr marL="0" indent="0" algn="ctr">
              <a:lnSpc>
                <a:spcPct val="100000"/>
              </a:lnSpc>
              <a:spcBef>
                <a:spcPts val="0"/>
              </a:spcBef>
              <a:buNone/>
              <a:defRPr sz="1800"/>
            </a:lvl2pPr>
            <a:lvl3pPr marL="0" indent="0" algn="ctr">
              <a:lnSpc>
                <a:spcPct val="100000"/>
              </a:lnSpc>
              <a:spcBef>
                <a:spcPts val="0"/>
              </a:spcBef>
              <a:buNone/>
              <a:defRPr sz="1800"/>
            </a:lvl3pPr>
            <a:lvl4pPr marL="0" indent="0" algn="ctr">
              <a:lnSpc>
                <a:spcPct val="100000"/>
              </a:lnSpc>
              <a:spcBef>
                <a:spcPts val="0"/>
              </a:spcBef>
              <a:buNone/>
              <a:defRPr sz="1800"/>
            </a:lvl4pPr>
            <a:lvl5pPr marL="0" indent="0" algn="ctr">
              <a:lnSpc>
                <a:spcPct val="100000"/>
              </a:lnSpc>
              <a:spcBef>
                <a:spcPts val="0"/>
              </a:spcBef>
              <a:buNone/>
              <a:defRPr sz="1800"/>
            </a:lvl5pPr>
            <a:lvl6pPr marL="0" indent="0" algn="ctr">
              <a:lnSpc>
                <a:spcPct val="100000"/>
              </a:lnSpc>
              <a:spcBef>
                <a:spcPts val="0"/>
              </a:spcBef>
              <a:buNone/>
              <a:defRPr sz="1800"/>
            </a:lvl6pPr>
            <a:lvl7pPr marL="0" indent="0" algn="ctr">
              <a:lnSpc>
                <a:spcPct val="100000"/>
              </a:lnSpc>
              <a:spcBef>
                <a:spcPts val="0"/>
              </a:spcBef>
              <a:buNone/>
              <a:defRPr sz="1800"/>
            </a:lvl7pPr>
            <a:lvl8pPr marL="0" indent="0" algn="ctr">
              <a:lnSpc>
                <a:spcPct val="100000"/>
              </a:lnSpc>
              <a:spcBef>
                <a:spcPts val="0"/>
              </a:spcBef>
              <a:buNone/>
              <a:defRPr sz="1800"/>
            </a:lvl8pPr>
            <a:lvl9pPr marL="0" indent="0" algn="ctr">
              <a:lnSpc>
                <a:spcPct val="100000"/>
              </a:lnSpc>
              <a:spcBef>
                <a:spcPts val="0"/>
              </a:spcBef>
              <a:buNone/>
              <a:defRPr sz="1800"/>
            </a:lvl9pPr>
          </a:lstStyle>
          <a:p>
            <a:pPr lvl="0"/>
            <a:r>
              <a:t>Edit Master text styles</a:t>
            </a:r>
          </a:p>
        </p:txBody>
      </p:sp>
      <p:sp>
        <p:nvSpPr>
          <p:cNvPr id="32" name="Media Placeholder 2"/>
          <p:cNvSpPr>
            <a:spLocks noGrp="1"/>
          </p:cNvSpPr>
          <p:nvPr>
            <p:ph type="media" sz="quarter" idx="34" hasCustomPrompt="1"/>
          </p:nvPr>
        </p:nvSpPr>
        <p:spPr>
          <a:xfrm>
            <a:off x="7518126" y="3544103"/>
            <a:ext cx="804672" cy="9144"/>
          </a:xfrm>
          <a:prstGeom prst="rect">
            <a:avLst/>
          </a:prstGeom>
          <a:solidFill>
            <a:srgbClr val="595959"/>
          </a:solidFill>
        </p:spPr>
        <p:txBody>
          <a:bodyPr/>
          <a:lstStyle>
            <a:lvl1pPr marL="0" indent="0">
              <a:buNone/>
              <a:defRPr/>
            </a:lvl1pPr>
          </a:lstStyle>
          <a:p>
            <a:r>
              <a:t> </a:t>
            </a:r>
          </a:p>
        </p:txBody>
      </p:sp>
    </p:spTree>
    <p:extLst>
      <p:ext uri="{BB962C8B-B14F-4D97-AF65-F5344CB8AC3E}">
        <p14:creationId xmlns:p14="http://schemas.microsoft.com/office/powerpoint/2010/main" val="1869917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Icons w Text and Key 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7" name="Picture Placeholder 6"/>
          <p:cNvSpPr>
            <a:spLocks noGrp="1"/>
          </p:cNvSpPr>
          <p:nvPr>
            <p:ph type="pic" sz="quarter" idx="13"/>
          </p:nvPr>
        </p:nvSpPr>
        <p:spPr>
          <a:xfrm>
            <a:off x="979238" y="1479567"/>
            <a:ext cx="1144508" cy="1144508"/>
          </a:xfrm>
        </p:spPr>
        <p:txBody>
          <a:bodyPr tIns="182880">
            <a:noAutofit/>
          </a:bodyPr>
          <a:lstStyle>
            <a:lvl1pPr marL="0" indent="0" algn="ctr">
              <a:buNone/>
              <a:defRPr/>
            </a:lvl1pPr>
          </a:lstStyle>
          <a:p>
            <a:endParaRPr/>
          </a:p>
        </p:txBody>
      </p:sp>
      <p:sp>
        <p:nvSpPr>
          <p:cNvPr id="29" name="Text Placeholder 13"/>
          <p:cNvSpPr>
            <a:spLocks noGrp="1"/>
          </p:cNvSpPr>
          <p:nvPr>
            <p:ph type="body" sz="quarter" idx="14"/>
          </p:nvPr>
        </p:nvSpPr>
        <p:spPr>
          <a:xfrm>
            <a:off x="348389" y="2841099"/>
            <a:ext cx="2406208" cy="761882"/>
          </a:xfrm>
        </p:spPr>
        <p:txBody>
          <a:bodyPr>
            <a:noAutofit/>
          </a:bodyPr>
          <a:lstStyle>
            <a:lvl1pPr marL="0" indent="0" algn="ctr">
              <a:lnSpc>
                <a:spcPct val="100000"/>
              </a:lnSpc>
              <a:spcBef>
                <a:spcPts val="0"/>
              </a:spcBef>
              <a:buNone/>
              <a:defRPr sz="2400">
                <a:solidFill>
                  <a:schemeClr val="tx1"/>
                </a:solidFill>
              </a:defRPr>
            </a:lvl1pPr>
            <a:lvl2pPr marL="0" indent="0" algn="ctr">
              <a:lnSpc>
                <a:spcPct val="100000"/>
              </a:lnSpc>
              <a:spcBef>
                <a:spcPts val="0"/>
              </a:spcBef>
              <a:buNone/>
              <a:defRPr sz="2400">
                <a:solidFill>
                  <a:schemeClr val="tx2"/>
                </a:solidFill>
              </a:defRPr>
            </a:lvl2pPr>
            <a:lvl3pPr marL="0" indent="0" algn="ctr">
              <a:lnSpc>
                <a:spcPct val="100000"/>
              </a:lnSpc>
              <a:spcBef>
                <a:spcPts val="0"/>
              </a:spcBef>
              <a:buNone/>
              <a:defRPr sz="2400">
                <a:solidFill>
                  <a:schemeClr val="tx2"/>
                </a:solidFill>
              </a:defRPr>
            </a:lvl3pPr>
            <a:lvl4pPr marL="0" indent="0" algn="ctr">
              <a:lnSpc>
                <a:spcPct val="100000"/>
              </a:lnSpc>
              <a:spcBef>
                <a:spcPts val="0"/>
              </a:spcBef>
              <a:buNone/>
              <a:defRPr sz="2400">
                <a:solidFill>
                  <a:schemeClr val="tx2"/>
                </a:solidFill>
              </a:defRPr>
            </a:lvl4pPr>
            <a:lvl5pPr marL="0" indent="0" algn="ctr">
              <a:lnSpc>
                <a:spcPct val="100000"/>
              </a:lnSpc>
              <a:spcBef>
                <a:spcPts val="0"/>
              </a:spcBef>
              <a:buNone/>
              <a:defRPr sz="2400">
                <a:solidFill>
                  <a:schemeClr val="tx2"/>
                </a:solidFill>
              </a:defRPr>
            </a:lvl5pPr>
            <a:lvl6pPr marL="0" indent="0" algn="ctr">
              <a:lnSpc>
                <a:spcPct val="100000"/>
              </a:lnSpc>
              <a:spcBef>
                <a:spcPts val="0"/>
              </a:spcBef>
              <a:buNone/>
              <a:defRPr sz="2400">
                <a:solidFill>
                  <a:schemeClr val="tx2"/>
                </a:solidFill>
              </a:defRPr>
            </a:lvl6pPr>
            <a:lvl7pPr marL="0" indent="0" algn="ctr">
              <a:lnSpc>
                <a:spcPct val="100000"/>
              </a:lnSpc>
              <a:spcBef>
                <a:spcPts val="0"/>
              </a:spcBef>
              <a:buNone/>
              <a:defRPr sz="2400">
                <a:solidFill>
                  <a:schemeClr val="tx2"/>
                </a:solidFill>
              </a:defRPr>
            </a:lvl7pPr>
            <a:lvl8pPr marL="0" indent="0" algn="ctr">
              <a:lnSpc>
                <a:spcPct val="100000"/>
              </a:lnSpc>
              <a:spcBef>
                <a:spcPts val="0"/>
              </a:spcBef>
              <a:buNone/>
              <a:defRPr sz="2400">
                <a:solidFill>
                  <a:schemeClr val="tx2"/>
                </a:solidFill>
              </a:defRPr>
            </a:lvl8pPr>
            <a:lvl9pPr marL="0" indent="0" algn="ctr">
              <a:lnSpc>
                <a:spcPct val="100000"/>
              </a:lnSpc>
              <a:spcBef>
                <a:spcPts val="0"/>
              </a:spcBef>
              <a:buNone/>
              <a:defRPr sz="2400">
                <a:solidFill>
                  <a:schemeClr val="tx2"/>
                </a:solidFill>
              </a:defRPr>
            </a:lvl9pPr>
          </a:lstStyle>
          <a:p>
            <a:pPr lvl="0"/>
            <a:r>
              <a:rPr dirty="0"/>
              <a:t>Edit Master text styles</a:t>
            </a:r>
          </a:p>
        </p:txBody>
      </p:sp>
      <p:sp>
        <p:nvSpPr>
          <p:cNvPr id="11" name="Text Placeholder 10"/>
          <p:cNvSpPr>
            <a:spLocks noGrp="1"/>
          </p:cNvSpPr>
          <p:nvPr>
            <p:ph type="body" sz="quarter" idx="25"/>
          </p:nvPr>
        </p:nvSpPr>
        <p:spPr>
          <a:xfrm>
            <a:off x="345803" y="3706926"/>
            <a:ext cx="2408972" cy="1620596"/>
          </a:xfrm>
        </p:spPr>
        <p:txBody>
          <a:bodyPr anchor="t" anchorCtr="1">
            <a:noAutofit/>
          </a:bodyPr>
          <a:lstStyle>
            <a:lvl1pPr>
              <a:defRPr sz="1800"/>
            </a:lvl1pPr>
            <a:lvl2pPr marL="463550" indent="-228600">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p:txBody>
      </p:sp>
      <p:sp>
        <p:nvSpPr>
          <p:cNvPr id="19" name="Media Placeholder 17"/>
          <p:cNvSpPr>
            <a:spLocks noGrp="1"/>
          </p:cNvSpPr>
          <p:nvPr>
            <p:ph type="media" sz="quarter" idx="30" hasCustomPrompt="1"/>
          </p:nvPr>
        </p:nvSpPr>
        <p:spPr>
          <a:xfrm>
            <a:off x="3061746" y="1647655"/>
            <a:ext cx="9144" cy="3566160"/>
          </a:xfrm>
          <a:solidFill>
            <a:schemeClr val="tx2"/>
          </a:solidFill>
        </p:spPr>
        <p:txBody>
          <a:bodyPr>
            <a:normAutofit/>
          </a:bodyPr>
          <a:lstStyle>
            <a:lvl1pPr marL="0" indent="0">
              <a:buNone/>
              <a:defRPr sz="100"/>
            </a:lvl1pPr>
          </a:lstStyle>
          <a:p>
            <a:r>
              <a:t> </a:t>
            </a:r>
          </a:p>
        </p:txBody>
      </p:sp>
      <p:sp>
        <p:nvSpPr>
          <p:cNvPr id="26" name="Picture Placeholder 6"/>
          <p:cNvSpPr>
            <a:spLocks noGrp="1"/>
          </p:cNvSpPr>
          <p:nvPr>
            <p:ph type="pic" sz="quarter" idx="21"/>
          </p:nvPr>
        </p:nvSpPr>
        <p:spPr>
          <a:xfrm>
            <a:off x="3999746" y="1479567"/>
            <a:ext cx="1144508" cy="1144508"/>
          </a:xfrm>
        </p:spPr>
        <p:txBody>
          <a:bodyPr tIns="182880">
            <a:noAutofit/>
          </a:bodyPr>
          <a:lstStyle>
            <a:lvl1pPr marL="0" indent="0" algn="ctr">
              <a:buNone/>
              <a:defRPr/>
            </a:lvl1pPr>
          </a:lstStyle>
          <a:p>
            <a:endParaRPr/>
          </a:p>
        </p:txBody>
      </p:sp>
      <p:sp>
        <p:nvSpPr>
          <p:cNvPr id="30" name="Text Placeholder 13"/>
          <p:cNvSpPr>
            <a:spLocks noGrp="1"/>
          </p:cNvSpPr>
          <p:nvPr>
            <p:ph type="body" sz="quarter" idx="23"/>
          </p:nvPr>
        </p:nvSpPr>
        <p:spPr>
          <a:xfrm>
            <a:off x="3368896" y="2841099"/>
            <a:ext cx="2406208" cy="761882"/>
          </a:xfrm>
        </p:spPr>
        <p:txBody>
          <a:bodyPr>
            <a:noAutofit/>
          </a:bodyPr>
          <a:lstStyle>
            <a:lvl1pPr marL="0" indent="0" algn="ctr">
              <a:lnSpc>
                <a:spcPct val="100000"/>
              </a:lnSpc>
              <a:spcBef>
                <a:spcPts val="0"/>
              </a:spcBef>
              <a:buNone/>
              <a:defRPr sz="2400">
                <a:solidFill>
                  <a:schemeClr val="tx1"/>
                </a:solidFill>
              </a:defRPr>
            </a:lvl1pPr>
            <a:lvl2pPr marL="0" indent="0" algn="ctr">
              <a:lnSpc>
                <a:spcPct val="100000"/>
              </a:lnSpc>
              <a:spcBef>
                <a:spcPts val="0"/>
              </a:spcBef>
              <a:buNone/>
              <a:defRPr sz="2400">
                <a:solidFill>
                  <a:schemeClr val="accent1"/>
                </a:solidFill>
              </a:defRPr>
            </a:lvl2pPr>
            <a:lvl3pPr marL="0" indent="0" algn="ctr">
              <a:lnSpc>
                <a:spcPct val="100000"/>
              </a:lnSpc>
              <a:spcBef>
                <a:spcPts val="0"/>
              </a:spcBef>
              <a:buNone/>
              <a:defRPr sz="2400">
                <a:solidFill>
                  <a:schemeClr val="accent1"/>
                </a:solidFill>
              </a:defRPr>
            </a:lvl3pPr>
            <a:lvl4pPr marL="0" indent="0" algn="ctr">
              <a:lnSpc>
                <a:spcPct val="100000"/>
              </a:lnSpc>
              <a:spcBef>
                <a:spcPts val="0"/>
              </a:spcBef>
              <a:buNone/>
              <a:defRPr sz="2400">
                <a:solidFill>
                  <a:schemeClr val="accent1"/>
                </a:solidFill>
              </a:defRPr>
            </a:lvl4pPr>
            <a:lvl5pPr marL="0" indent="0" algn="ctr">
              <a:lnSpc>
                <a:spcPct val="100000"/>
              </a:lnSpc>
              <a:spcBef>
                <a:spcPts val="0"/>
              </a:spcBef>
              <a:buNone/>
              <a:defRPr sz="2400">
                <a:solidFill>
                  <a:schemeClr val="accent1"/>
                </a:solidFill>
              </a:defRPr>
            </a:lvl5pPr>
            <a:lvl6pPr marL="0" indent="0" algn="ctr">
              <a:lnSpc>
                <a:spcPct val="100000"/>
              </a:lnSpc>
              <a:spcBef>
                <a:spcPts val="0"/>
              </a:spcBef>
              <a:buNone/>
              <a:defRPr sz="2400">
                <a:solidFill>
                  <a:schemeClr val="accent1"/>
                </a:solidFill>
              </a:defRPr>
            </a:lvl6pPr>
            <a:lvl7pPr marL="0" indent="0" algn="ctr">
              <a:lnSpc>
                <a:spcPct val="100000"/>
              </a:lnSpc>
              <a:spcBef>
                <a:spcPts val="0"/>
              </a:spcBef>
              <a:buNone/>
              <a:defRPr sz="2400">
                <a:solidFill>
                  <a:schemeClr val="accent1"/>
                </a:solidFill>
              </a:defRPr>
            </a:lvl7pPr>
            <a:lvl8pPr marL="0" indent="0" algn="ctr">
              <a:lnSpc>
                <a:spcPct val="100000"/>
              </a:lnSpc>
              <a:spcBef>
                <a:spcPts val="0"/>
              </a:spcBef>
              <a:buNone/>
              <a:defRPr sz="2400">
                <a:solidFill>
                  <a:schemeClr val="accent1"/>
                </a:solidFill>
              </a:defRPr>
            </a:lvl8pPr>
            <a:lvl9pPr marL="0" indent="0" algn="ctr">
              <a:lnSpc>
                <a:spcPct val="100000"/>
              </a:lnSpc>
              <a:spcBef>
                <a:spcPts val="0"/>
              </a:spcBef>
              <a:buNone/>
              <a:defRPr sz="2400">
                <a:solidFill>
                  <a:schemeClr val="accent1"/>
                </a:solidFill>
              </a:defRPr>
            </a:lvl9pPr>
          </a:lstStyle>
          <a:p>
            <a:pPr lvl="0"/>
            <a:r>
              <a:rPr dirty="0"/>
              <a:t>Edit Master text styles</a:t>
            </a:r>
          </a:p>
        </p:txBody>
      </p:sp>
      <p:sp>
        <p:nvSpPr>
          <p:cNvPr id="32" name="Text Placeholder 10"/>
          <p:cNvSpPr>
            <a:spLocks noGrp="1"/>
          </p:cNvSpPr>
          <p:nvPr>
            <p:ph type="body" sz="quarter" idx="26"/>
          </p:nvPr>
        </p:nvSpPr>
        <p:spPr>
          <a:xfrm>
            <a:off x="3367514" y="3706926"/>
            <a:ext cx="2408972" cy="1620596"/>
          </a:xfrm>
        </p:spPr>
        <p:txBody>
          <a:bodyPr anchor="t" anchorCtr="1">
            <a:noAutofit/>
          </a:bodyPr>
          <a:lstStyle>
            <a:lvl1pPr>
              <a:defRPr sz="1800"/>
            </a:lvl1pPr>
            <a:lvl2pPr marL="463550" indent="-228600">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p:txBody>
      </p:sp>
      <p:sp>
        <p:nvSpPr>
          <p:cNvPr id="20" name="Media Placeholder 17"/>
          <p:cNvSpPr>
            <a:spLocks noGrp="1"/>
          </p:cNvSpPr>
          <p:nvPr>
            <p:ph type="media" sz="quarter" idx="31" hasCustomPrompt="1"/>
          </p:nvPr>
        </p:nvSpPr>
        <p:spPr>
          <a:xfrm>
            <a:off x="6073110" y="1647655"/>
            <a:ext cx="9144" cy="3566160"/>
          </a:xfrm>
          <a:solidFill>
            <a:schemeClr val="tx2"/>
          </a:solidFill>
        </p:spPr>
        <p:txBody>
          <a:bodyPr vert="horz" lIns="91440" tIns="45720" rIns="91440" bIns="45720" rtlCol="0">
            <a:normAutofit/>
          </a:bodyPr>
          <a:lstStyle>
            <a:lvl1pPr>
              <a:defRPr sz="100"/>
            </a:lvl1pPr>
          </a:lstStyle>
          <a:p>
            <a:pPr marL="0" lvl="0" indent="0">
              <a:buNone/>
            </a:pPr>
            <a:r>
              <a:t> </a:t>
            </a:r>
          </a:p>
        </p:txBody>
      </p:sp>
      <p:sp>
        <p:nvSpPr>
          <p:cNvPr id="27" name="Picture Placeholder 6"/>
          <p:cNvSpPr>
            <a:spLocks noGrp="1"/>
          </p:cNvSpPr>
          <p:nvPr>
            <p:ph type="pic" sz="quarter" idx="22"/>
          </p:nvPr>
        </p:nvSpPr>
        <p:spPr>
          <a:xfrm>
            <a:off x="7020254" y="1479567"/>
            <a:ext cx="1144508" cy="1144508"/>
          </a:xfrm>
        </p:spPr>
        <p:txBody>
          <a:bodyPr tIns="182880">
            <a:noAutofit/>
          </a:bodyPr>
          <a:lstStyle>
            <a:lvl1pPr marL="0" indent="0" algn="ctr">
              <a:buNone/>
              <a:defRPr/>
            </a:lvl1pPr>
          </a:lstStyle>
          <a:p>
            <a:endParaRPr/>
          </a:p>
        </p:txBody>
      </p:sp>
      <p:sp>
        <p:nvSpPr>
          <p:cNvPr id="31" name="Text Placeholder 13"/>
          <p:cNvSpPr>
            <a:spLocks noGrp="1"/>
          </p:cNvSpPr>
          <p:nvPr>
            <p:ph type="body" sz="quarter" idx="24"/>
          </p:nvPr>
        </p:nvSpPr>
        <p:spPr>
          <a:xfrm>
            <a:off x="6389403" y="2841099"/>
            <a:ext cx="2406208" cy="761882"/>
          </a:xfrm>
        </p:spPr>
        <p:txBody>
          <a:bodyPr>
            <a:noAutofit/>
          </a:bodyPr>
          <a:lstStyle>
            <a:lvl1pPr marL="0" indent="0" algn="ctr">
              <a:lnSpc>
                <a:spcPct val="100000"/>
              </a:lnSpc>
              <a:spcBef>
                <a:spcPts val="0"/>
              </a:spcBef>
              <a:buNone/>
              <a:defRPr sz="2400">
                <a:solidFill>
                  <a:schemeClr val="tx1"/>
                </a:solidFill>
              </a:defRPr>
            </a:lvl1pPr>
            <a:lvl2pPr marL="0" indent="0" algn="ctr">
              <a:lnSpc>
                <a:spcPct val="100000"/>
              </a:lnSpc>
              <a:spcBef>
                <a:spcPts val="0"/>
              </a:spcBef>
              <a:buNone/>
              <a:defRPr sz="2400">
                <a:solidFill>
                  <a:schemeClr val="accent2"/>
                </a:solidFill>
              </a:defRPr>
            </a:lvl2pPr>
            <a:lvl3pPr marL="0" indent="0" algn="ctr">
              <a:lnSpc>
                <a:spcPct val="100000"/>
              </a:lnSpc>
              <a:spcBef>
                <a:spcPts val="0"/>
              </a:spcBef>
              <a:buNone/>
              <a:defRPr sz="2400">
                <a:solidFill>
                  <a:schemeClr val="accent2"/>
                </a:solidFill>
              </a:defRPr>
            </a:lvl3pPr>
            <a:lvl4pPr marL="0" indent="0" algn="ctr">
              <a:lnSpc>
                <a:spcPct val="100000"/>
              </a:lnSpc>
              <a:spcBef>
                <a:spcPts val="0"/>
              </a:spcBef>
              <a:buNone/>
              <a:defRPr sz="2400">
                <a:solidFill>
                  <a:schemeClr val="accent2"/>
                </a:solidFill>
              </a:defRPr>
            </a:lvl4pPr>
            <a:lvl5pPr marL="0" indent="0" algn="ctr">
              <a:lnSpc>
                <a:spcPct val="100000"/>
              </a:lnSpc>
              <a:spcBef>
                <a:spcPts val="0"/>
              </a:spcBef>
              <a:buNone/>
              <a:defRPr sz="2400">
                <a:solidFill>
                  <a:schemeClr val="accent2"/>
                </a:solidFill>
              </a:defRPr>
            </a:lvl5pPr>
            <a:lvl6pPr marL="0" indent="0" algn="ctr">
              <a:lnSpc>
                <a:spcPct val="100000"/>
              </a:lnSpc>
              <a:spcBef>
                <a:spcPts val="0"/>
              </a:spcBef>
              <a:buNone/>
              <a:defRPr sz="2400">
                <a:solidFill>
                  <a:schemeClr val="accent2"/>
                </a:solidFill>
              </a:defRPr>
            </a:lvl6pPr>
            <a:lvl7pPr marL="0" indent="0" algn="ctr">
              <a:lnSpc>
                <a:spcPct val="100000"/>
              </a:lnSpc>
              <a:spcBef>
                <a:spcPts val="0"/>
              </a:spcBef>
              <a:buNone/>
              <a:defRPr sz="2400">
                <a:solidFill>
                  <a:schemeClr val="accent2"/>
                </a:solidFill>
              </a:defRPr>
            </a:lvl7pPr>
            <a:lvl8pPr marL="0" indent="0" algn="ctr">
              <a:lnSpc>
                <a:spcPct val="100000"/>
              </a:lnSpc>
              <a:spcBef>
                <a:spcPts val="0"/>
              </a:spcBef>
              <a:buNone/>
              <a:defRPr sz="2400">
                <a:solidFill>
                  <a:schemeClr val="accent2"/>
                </a:solidFill>
              </a:defRPr>
            </a:lvl8pPr>
            <a:lvl9pPr marL="0" indent="0" algn="ctr">
              <a:lnSpc>
                <a:spcPct val="100000"/>
              </a:lnSpc>
              <a:spcBef>
                <a:spcPts val="0"/>
              </a:spcBef>
              <a:buNone/>
              <a:defRPr sz="2400">
                <a:solidFill>
                  <a:schemeClr val="accent2"/>
                </a:solidFill>
              </a:defRPr>
            </a:lvl9pPr>
          </a:lstStyle>
          <a:p>
            <a:pPr lvl="0"/>
            <a:r>
              <a:rPr dirty="0"/>
              <a:t>Edit Master text styles</a:t>
            </a:r>
          </a:p>
        </p:txBody>
      </p:sp>
      <p:sp>
        <p:nvSpPr>
          <p:cNvPr id="33" name="Text Placeholder 10"/>
          <p:cNvSpPr>
            <a:spLocks noGrp="1"/>
          </p:cNvSpPr>
          <p:nvPr>
            <p:ph type="body" sz="quarter" idx="27"/>
          </p:nvPr>
        </p:nvSpPr>
        <p:spPr>
          <a:xfrm>
            <a:off x="6386639" y="3706926"/>
            <a:ext cx="2408972" cy="1620596"/>
          </a:xfrm>
        </p:spPr>
        <p:txBody>
          <a:bodyPr anchor="t" anchorCtr="1">
            <a:noAutofit/>
          </a:bodyPr>
          <a:lstStyle>
            <a:lvl1pPr>
              <a:defRPr sz="1800"/>
            </a:lvl1pPr>
            <a:lvl2pPr marL="463550" indent="-228600">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Edit Master text styles</a:t>
            </a:r>
          </a:p>
          <a:p>
            <a:pPr lvl="1"/>
            <a:r>
              <a:rPr dirty="0"/>
              <a:t>Second level</a:t>
            </a:r>
          </a:p>
        </p:txBody>
      </p:sp>
      <p:sp>
        <p:nvSpPr>
          <p:cNvPr id="9" name="Text Placeholder 8"/>
          <p:cNvSpPr>
            <a:spLocks noGrp="1"/>
          </p:cNvSpPr>
          <p:nvPr>
            <p:ph type="body" sz="quarter" idx="32"/>
          </p:nvPr>
        </p:nvSpPr>
        <p:spPr>
          <a:xfrm>
            <a:off x="659539" y="5572327"/>
            <a:ext cx="7824922" cy="608299"/>
          </a:xfrm>
          <a:prstGeom prst="leftRightArrow">
            <a:avLst>
              <a:gd name="adj1" fmla="val 100000"/>
              <a:gd name="adj2" fmla="val 50000"/>
            </a:avLst>
          </a:prstGeom>
          <a:solidFill>
            <a:schemeClr val="tx2"/>
          </a:solidFill>
        </p:spPr>
        <p:txBody>
          <a:bodyPr anchor="ctr"/>
          <a:lstStyle>
            <a:lvl1pPr marL="0" indent="0" algn="ctr">
              <a:lnSpc>
                <a:spcPct val="100000"/>
              </a:lnSpc>
              <a:spcBef>
                <a:spcPts val="0"/>
              </a:spcBef>
              <a:buNone/>
              <a:defRPr>
                <a:solidFill>
                  <a:schemeClr val="bg1"/>
                </a:solidFill>
              </a:defRPr>
            </a:lvl1pPr>
            <a:lvl2pPr marL="0" indent="0" algn="ctr">
              <a:lnSpc>
                <a:spcPct val="100000"/>
              </a:lnSpc>
              <a:spcBef>
                <a:spcPts val="0"/>
              </a:spcBef>
              <a:buNone/>
              <a:defRPr/>
            </a:lvl2pPr>
            <a:lvl3pPr marL="0" indent="0" algn="ctr">
              <a:lnSpc>
                <a:spcPct val="100000"/>
              </a:lnSpc>
              <a:spcBef>
                <a:spcPts val="0"/>
              </a:spcBef>
              <a:buNone/>
              <a:defRPr/>
            </a:lvl3pPr>
            <a:lvl4pPr marL="0" indent="0" algn="ctr">
              <a:lnSpc>
                <a:spcPct val="100000"/>
              </a:lnSpc>
              <a:spcBef>
                <a:spcPts val="0"/>
              </a:spcBef>
              <a:buNone/>
              <a:defRPr/>
            </a:lvl4pPr>
            <a:lvl5pPr marL="0" indent="0" algn="ctr">
              <a:lnSpc>
                <a:spcPct val="100000"/>
              </a:lnSpc>
              <a:spcBef>
                <a:spcPts val="0"/>
              </a:spcBef>
              <a:buNone/>
              <a:defRPr/>
            </a:lvl5pPr>
            <a:lvl6pPr marL="0" indent="0" algn="ctr">
              <a:lnSpc>
                <a:spcPct val="100000"/>
              </a:lnSpc>
              <a:spcBef>
                <a:spcPts val="0"/>
              </a:spcBef>
              <a:buNone/>
              <a:defRPr/>
            </a:lvl6pPr>
            <a:lvl7pPr marL="0" indent="0" algn="ctr">
              <a:lnSpc>
                <a:spcPct val="100000"/>
              </a:lnSpc>
              <a:spcBef>
                <a:spcPts val="0"/>
              </a:spcBef>
              <a:buNone/>
              <a:defRPr/>
            </a:lvl7pPr>
            <a:lvl8pPr marL="0" indent="0" algn="ctr">
              <a:lnSpc>
                <a:spcPct val="100000"/>
              </a:lnSpc>
              <a:spcBef>
                <a:spcPts val="0"/>
              </a:spcBef>
              <a:buNone/>
              <a:defRPr/>
            </a:lvl8pPr>
            <a:lvl9pPr marL="0" indent="0" algn="ctr">
              <a:lnSpc>
                <a:spcPct val="100000"/>
              </a:lnSpc>
              <a:spcBef>
                <a:spcPts val="0"/>
              </a:spcBef>
              <a:buNone/>
              <a:defRPr/>
            </a:lvl9pPr>
          </a:lstStyle>
          <a:p>
            <a:pPr lvl="0"/>
            <a:r>
              <a:rPr lang="en-US" dirty="0"/>
              <a:t>Edit Master text styles</a:t>
            </a:r>
          </a:p>
        </p:txBody>
      </p:sp>
    </p:spTree>
    <p:extLst>
      <p:ext uri="{BB962C8B-B14F-4D97-AF65-F5344CB8AC3E}">
        <p14:creationId xmlns:p14="http://schemas.microsoft.com/office/powerpoint/2010/main" val="578913241"/>
      </p:ext>
    </p:extLst>
  </p:cSld>
  <p:clrMapOvr>
    <a:masterClrMapping/>
  </p:clrMapOvr>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ontent w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548640" y="1523998"/>
            <a:ext cx="4389120" cy="1737360"/>
          </a:xfrm>
        </p:spPr>
        <p:txBody>
          <a:bodyPr>
            <a:noAutofit/>
          </a:bodyPr>
          <a:lstStyle/>
          <a:p>
            <a:pPr lvl="0"/>
            <a:r>
              <a:rPr dirty="0"/>
              <a:t>Edit Master text styles</a:t>
            </a:r>
          </a:p>
          <a:p>
            <a:pPr lvl="1"/>
            <a:r>
              <a:rPr dirty="0"/>
              <a:t>Second level</a:t>
            </a:r>
          </a:p>
          <a:p>
            <a:pPr lvl="2"/>
            <a:r>
              <a:rPr dirty="0"/>
              <a:t>Third level</a:t>
            </a:r>
          </a:p>
        </p:txBody>
      </p:sp>
      <p:sp>
        <p:nvSpPr>
          <p:cNvPr id="9" name="Media Placeholder 2"/>
          <p:cNvSpPr>
            <a:spLocks noGrp="1"/>
          </p:cNvSpPr>
          <p:nvPr>
            <p:ph type="media" sz="quarter" idx="31" hasCustomPrompt="1"/>
          </p:nvPr>
        </p:nvSpPr>
        <p:spPr>
          <a:xfrm>
            <a:off x="552450" y="3555149"/>
            <a:ext cx="4389120" cy="9144"/>
          </a:xfrm>
          <a:prstGeom prst="rect">
            <a:avLst/>
          </a:prstGeom>
          <a:solidFill>
            <a:srgbClr val="FF6600"/>
          </a:solidFill>
        </p:spPr>
        <p:txBody>
          <a:bodyPr/>
          <a:lstStyle>
            <a:lvl1pPr marL="0" indent="0">
              <a:buNone/>
              <a:defRPr/>
            </a:lvl1pPr>
          </a:lstStyle>
          <a:p>
            <a:r>
              <a:t> </a:t>
            </a:r>
          </a:p>
        </p:txBody>
      </p:sp>
      <p:sp>
        <p:nvSpPr>
          <p:cNvPr id="4" name="Content Placeholder 3"/>
          <p:cNvSpPr>
            <a:spLocks noGrp="1"/>
          </p:cNvSpPr>
          <p:nvPr>
            <p:ph sz="half" idx="2"/>
          </p:nvPr>
        </p:nvSpPr>
        <p:spPr>
          <a:xfrm>
            <a:off x="548640" y="3867923"/>
            <a:ext cx="4389120" cy="1737360"/>
          </a:xfrm>
        </p:spPr>
        <p:txBody>
          <a:bodyPr>
            <a:noAutofit/>
          </a:bodyPr>
          <a:lstStyle/>
          <a:p>
            <a:pPr lvl="0"/>
            <a:r>
              <a:rPr dirty="0"/>
              <a:t>Edit Master text styles</a:t>
            </a:r>
          </a:p>
          <a:p>
            <a:pPr lvl="1"/>
            <a:r>
              <a:rPr dirty="0"/>
              <a:t>Second level</a:t>
            </a:r>
          </a:p>
          <a:p>
            <a:pPr lvl="2"/>
            <a:r>
              <a:rPr dirty="0"/>
              <a:t>Third level</a:t>
            </a:r>
          </a:p>
        </p:txBody>
      </p:sp>
      <p:sp>
        <p:nvSpPr>
          <p:cNvPr id="15" name="Picture Placeholder 14"/>
          <p:cNvSpPr>
            <a:spLocks noGrp="1"/>
          </p:cNvSpPr>
          <p:nvPr>
            <p:ph type="pic" sz="quarter" idx="32"/>
          </p:nvPr>
        </p:nvSpPr>
        <p:spPr>
          <a:xfrm>
            <a:off x="5178596" y="1523999"/>
            <a:ext cx="3432004" cy="4114800"/>
          </a:xfrm>
          <a:blipFill>
            <a:blip r:embed="rId2"/>
            <a:stretch>
              <a:fillRect/>
            </a:stretch>
          </a:blipFill>
          <a:effectLst>
            <a:outerShdw blurRad="50800" dist="38100" dir="2700000" algn="tl" rotWithShape="0">
              <a:prstClr val="black">
                <a:alpha val="40000"/>
              </a:prstClr>
            </a:outerShdw>
          </a:effectLst>
        </p:spPr>
        <p:txBody>
          <a:bodyPr tIns="1463040">
            <a:noAutofit/>
          </a:bodyPr>
          <a:lstStyle>
            <a:lvl1pPr marL="0" indent="0" algn="ctr">
              <a:buNone/>
              <a:defRPr/>
            </a:lvl1pPr>
          </a:lstStyle>
          <a:p>
            <a:endParaRPr/>
          </a:p>
        </p:txBody>
      </p:sp>
      <p:sp>
        <p:nvSpPr>
          <p:cNvPr id="5" name="Date Placeholder 4"/>
          <p:cNvSpPr>
            <a:spLocks noGrp="1"/>
          </p:cNvSpPr>
          <p:nvPr>
            <p:ph type="dt" sz="half" idx="10"/>
          </p:nvPr>
        </p:nvSpPr>
        <p:spPr/>
        <p:txBody>
          <a:bodyPr/>
          <a:lstStyle/>
          <a:p>
            <a:r>
              <a:rPr lang="en-US" dirty="0"/>
              <a:t>Date</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3051425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Add Your Ow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7" name="Picture Placeholder 6"/>
          <p:cNvSpPr>
            <a:spLocks noGrp="1"/>
          </p:cNvSpPr>
          <p:nvPr>
            <p:ph type="pic" sz="quarter" idx="13"/>
          </p:nvPr>
        </p:nvSpPr>
        <p:spPr>
          <a:xfrm>
            <a:off x="0" y="1130020"/>
            <a:ext cx="9144000" cy="5194579"/>
          </a:xfrm>
          <a:solidFill>
            <a:srgbClr val="E6E6E6"/>
          </a:solidFill>
        </p:spPr>
        <p:txBody>
          <a:bodyPr tIns="1828800"/>
          <a:lstStyle>
            <a:lvl1pPr marL="0" indent="0" algn="ctr">
              <a:buNone/>
              <a:defRPr/>
            </a:lvl1pPr>
          </a:lstStyle>
          <a:p>
            <a:endParaRPr/>
          </a:p>
        </p:txBody>
      </p:sp>
    </p:spTree>
    <p:extLst>
      <p:ext uri="{BB962C8B-B14F-4D97-AF65-F5344CB8AC3E}">
        <p14:creationId xmlns:p14="http://schemas.microsoft.com/office/powerpoint/2010/main" val="837240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amp;A">
    <p:bg>
      <p:bgPr>
        <a:solidFill>
          <a:srgbClr val="F2F2F2"/>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6" name="TextBox 5"/>
          <p:cNvSpPr txBox="1"/>
          <p:nvPr/>
        </p:nvSpPr>
        <p:spPr>
          <a:xfrm>
            <a:off x="361950" y="2678714"/>
            <a:ext cx="8420100" cy="1015663"/>
          </a:xfrm>
          <a:prstGeom prst="rect">
            <a:avLst/>
          </a:prstGeom>
          <a:noFill/>
        </p:spPr>
        <p:txBody>
          <a:bodyPr wrap="square" rtlCol="0" anchor="ctr">
            <a:noAutofit/>
          </a:bodyPr>
          <a:lstStyle/>
          <a:p>
            <a:pPr algn="ctr"/>
            <a:r>
              <a:rPr sz="6000"/>
              <a:t>Q&amp;A</a:t>
            </a:r>
          </a:p>
        </p:txBody>
      </p:sp>
    </p:spTree>
    <p:extLst>
      <p:ext uri="{BB962C8B-B14F-4D97-AF65-F5344CB8AC3E}">
        <p14:creationId xmlns:p14="http://schemas.microsoft.com/office/powerpoint/2010/main" val="51679169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ank You">
    <p:bg>
      <p:bgPr>
        <a:solidFill>
          <a:srgbClr val="F2F2F2"/>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sp>
        <p:nvSpPr>
          <p:cNvPr id="6" name="TextBox 5"/>
          <p:cNvSpPr txBox="1"/>
          <p:nvPr/>
        </p:nvSpPr>
        <p:spPr>
          <a:xfrm>
            <a:off x="361950" y="2678714"/>
            <a:ext cx="8420100" cy="1015663"/>
          </a:xfrm>
          <a:prstGeom prst="rect">
            <a:avLst/>
          </a:prstGeom>
          <a:noFill/>
        </p:spPr>
        <p:txBody>
          <a:bodyPr wrap="square" rtlCol="0" anchor="ctr">
            <a:noAutofit/>
          </a:bodyPr>
          <a:lstStyle/>
          <a:p>
            <a:pPr algn="ctr"/>
            <a:r>
              <a:rPr sz="6000"/>
              <a:t>Thank You!</a:t>
            </a:r>
          </a:p>
        </p:txBody>
      </p:sp>
    </p:spTree>
    <p:extLst>
      <p:ext uri="{BB962C8B-B14F-4D97-AF65-F5344CB8AC3E}">
        <p14:creationId xmlns:p14="http://schemas.microsoft.com/office/powerpoint/2010/main" val="41993983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ltGray">
          <a:xfrm>
            <a:off x="0" y="0"/>
            <a:ext cx="9144000" cy="63247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b="0" i="0">
              <a:latin typeface="+mn-lt"/>
            </a:endParaRPr>
          </a:p>
        </p:txBody>
      </p:sp>
      <p:sp>
        <p:nvSpPr>
          <p:cNvPr id="2" name="Title 1"/>
          <p:cNvSpPr>
            <a:spLocks noGrp="1"/>
          </p:cNvSpPr>
          <p:nvPr>
            <p:ph type="title" hasCustomPrompt="1"/>
          </p:nvPr>
        </p:nvSpPr>
        <p:spPr>
          <a:xfrm>
            <a:off x="1362075" y="2663408"/>
            <a:ext cx="5192024" cy="1041064"/>
          </a:xfrm>
        </p:spPr>
        <p:txBody>
          <a:bodyPr anchor="ctr">
            <a:noAutofit/>
          </a:bodyPr>
          <a:lstStyle>
            <a:lvl1pPr>
              <a:defRPr sz="3200"/>
            </a:lvl1pPr>
          </a:lstStyle>
          <a:p>
            <a:r>
              <a:t>Section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6" name="Straight Connector 5"/>
          <p:cNvCxnSpPr/>
          <p:nvPr/>
        </p:nvCxnSpPr>
        <p:spPr>
          <a:xfrm>
            <a:off x="928155" y="2343150"/>
            <a:ext cx="0" cy="1743075"/>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57126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836118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t>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dirty="0"/>
              <a:t>Date</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A4239FC-D220-4325-836E-4E6B32FBCBE1}" type="slidenum">
              <a:rPr/>
              <a:t>‹#›</a:t>
            </a:fld>
            <a:endParaRPr/>
          </a:p>
        </p:txBody>
      </p:sp>
    </p:spTree>
    <p:extLst>
      <p:ext uri="{BB962C8B-B14F-4D97-AF65-F5344CB8AC3E}">
        <p14:creationId xmlns:p14="http://schemas.microsoft.com/office/powerpoint/2010/main" val="29363771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Content">
    <p:spTree>
      <p:nvGrpSpPr>
        <p:cNvPr id="1" name=""/>
        <p:cNvGrpSpPr/>
        <p:nvPr/>
      </p:nvGrpSpPr>
      <p:grpSpPr>
        <a:xfrm>
          <a:off x="0" y="0"/>
          <a:ext cx="0" cy="0"/>
          <a:chOff x="0" y="0"/>
          <a:chExt cx="0" cy="0"/>
        </a:xfrm>
      </p:grpSpPr>
      <p:sp>
        <p:nvSpPr>
          <p:cNvPr id="4" name="Line 34"/>
          <p:cNvSpPr>
            <a:spLocks noChangeShapeType="1"/>
          </p:cNvSpPr>
          <p:nvPr userDrawn="1"/>
        </p:nvSpPr>
        <p:spPr bwMode="auto">
          <a:xfrm>
            <a:off x="1228725" y="700088"/>
            <a:ext cx="7620000" cy="0"/>
          </a:xfrm>
          <a:prstGeom prst="line">
            <a:avLst/>
          </a:prstGeom>
          <a:noFill/>
          <a:ln w="19050">
            <a:solidFill>
              <a:schemeClr val="tx1"/>
            </a:solidFill>
            <a:round/>
            <a:headEnd/>
            <a:tailEnd/>
          </a:ln>
          <a:effectLst/>
        </p:spPr>
        <p:txBody>
          <a:bodyPr lIns="91411" tIns="45706" rIns="91411" bIns="45706"/>
          <a:lstStyle/>
          <a:p>
            <a:pPr>
              <a:defRPr/>
            </a:pP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533403" y="752478"/>
            <a:ext cx="234950" cy="6105525"/>
          </a:xfrm>
          <a:prstGeom prst="rect">
            <a:avLst/>
          </a:prstGeom>
          <a:noFill/>
          <a:ln w="9525">
            <a:noFill/>
            <a:miter lim="800000"/>
            <a:headEnd/>
            <a:tailEnd/>
          </a:ln>
        </p:spPr>
      </p:pic>
      <p:sp>
        <p:nvSpPr>
          <p:cNvPr id="6" name="Rectangle 56"/>
          <p:cNvSpPr>
            <a:spLocks noChangeArrowheads="1"/>
          </p:cNvSpPr>
          <p:nvPr userDrawn="1"/>
        </p:nvSpPr>
        <p:spPr bwMode="auto">
          <a:xfrm>
            <a:off x="304801" y="-128585"/>
            <a:ext cx="8534400" cy="1143001"/>
          </a:xfrm>
          <a:prstGeom prst="rect">
            <a:avLst/>
          </a:prstGeom>
          <a:noFill/>
          <a:ln w="9525">
            <a:noFill/>
            <a:miter lim="800000"/>
            <a:headEnd/>
            <a:tailEnd/>
          </a:ln>
        </p:spPr>
        <p:txBody>
          <a:bodyPr lIns="90459" tIns="44435" rIns="90459" bIns="44435" anchor="ctr"/>
          <a:lstStyle/>
          <a:p>
            <a:pPr algn="ctr" eaLnBrk="0" hangingPunct="0">
              <a:defRPr/>
            </a:pPr>
            <a:endParaRPr lang="en-US" sz="4800" b="1" i="1" dirty="0">
              <a:solidFill>
                <a:srgbClr val="039B94"/>
              </a:solidFill>
            </a:endParaRPr>
          </a:p>
        </p:txBody>
      </p:sp>
      <p:sp>
        <p:nvSpPr>
          <p:cNvPr id="7" name="Rectangle 56"/>
          <p:cNvSpPr>
            <a:spLocks noChangeArrowheads="1"/>
          </p:cNvSpPr>
          <p:nvPr userDrawn="1"/>
        </p:nvSpPr>
        <p:spPr bwMode="auto">
          <a:xfrm>
            <a:off x="257175" y="-128585"/>
            <a:ext cx="8534400" cy="1143001"/>
          </a:xfrm>
          <a:prstGeom prst="rect">
            <a:avLst/>
          </a:prstGeom>
          <a:noFill/>
          <a:ln w="9525">
            <a:noFill/>
            <a:miter lim="800000"/>
            <a:headEnd/>
            <a:tailEnd/>
          </a:ln>
        </p:spPr>
        <p:txBody>
          <a:bodyPr lIns="90459" tIns="44435" rIns="90459" bIns="44435" anchor="ctr"/>
          <a:lstStyle/>
          <a:p>
            <a:pPr algn="ctr" eaLnBrk="0" hangingPunct="0">
              <a:defRPr/>
            </a:pPr>
            <a:endParaRPr lang="en-US" sz="4800" b="1" i="1" dirty="0">
              <a:solidFill>
                <a:srgbClr val="039B94"/>
              </a:solidFill>
            </a:endParaRPr>
          </a:p>
        </p:txBody>
      </p:sp>
      <p:sp>
        <p:nvSpPr>
          <p:cNvPr id="2" name="Content Placeholder 1"/>
          <p:cNvSpPr>
            <a:spLocks noGrp="1"/>
          </p:cNvSpPr>
          <p:nvPr>
            <p:ph/>
          </p:nvPr>
        </p:nvSpPr>
        <p:spPr>
          <a:xfrm>
            <a:off x="457200" y="1006475"/>
            <a:ext cx="8686800" cy="5851525"/>
          </a:xfrm>
          <a:prstGeom prst="rect">
            <a:avLst/>
          </a:prstGeom>
        </p:spPr>
        <p:txBody>
          <a:bodyPr lIns="91411" tIns="45706" rIns="91411" bIns="45706"/>
          <a:lstStyle>
            <a:lvl1pPr>
              <a:buClr>
                <a:schemeClr val="bg1"/>
              </a:buClr>
              <a:defRPr>
                <a:latin typeface="Calibri" panose="020F0502020204030204" pitchFamily="34" charset="0"/>
                <a:cs typeface="Arial" pitchFamily="34" charset="0"/>
              </a:defRPr>
            </a:lvl1pPr>
            <a:lvl2pPr>
              <a:defRPr>
                <a:latin typeface="Calibri" panose="020F0502020204030204" pitchFamily="34" charset="0"/>
                <a:cs typeface="Arial" pitchFamily="34" charset="0"/>
              </a:defRPr>
            </a:lvl2pPr>
            <a:lvl3pPr>
              <a:defRPr>
                <a:latin typeface="Calibri" panose="020F0502020204030204" pitchFamily="34" charset="0"/>
                <a:cs typeface="Arial" pitchFamily="34" charset="0"/>
              </a:defRPr>
            </a:lvl3pPr>
            <a:lvl4pPr>
              <a:defRPr>
                <a:latin typeface="Calibri" panose="020F0502020204030204" pitchFamily="34" charset="0"/>
                <a:cs typeface="Arial" pitchFamily="34" charset="0"/>
              </a:defRPr>
            </a:lvl4pPr>
            <a:lvl5pPr>
              <a:defRPr>
                <a:latin typeface="Calibri" panose="020F0502020204030204"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p:cNvSpPr>
            <a:spLocks noGrp="1"/>
          </p:cNvSpPr>
          <p:nvPr>
            <p:ph type="sldNum" sz="quarter" idx="10"/>
          </p:nvPr>
        </p:nvSpPr>
        <p:spPr>
          <a:xfrm>
            <a:off x="-228597" y="6488116"/>
            <a:ext cx="823913" cy="476250"/>
          </a:xfrm>
        </p:spPr>
        <p:txBody>
          <a:bodyPr/>
          <a:lstStyle>
            <a:lvl1pPr>
              <a:defRPr/>
            </a:lvl1pPr>
          </a:lstStyle>
          <a:p>
            <a:pPr>
              <a:defRPr/>
            </a:pPr>
            <a:fld id="{24C893C1-6BA9-4821-932F-249669D977D7}" type="slidenum">
              <a:rPr lang="en-US"/>
              <a:pPr>
                <a:defRPr/>
              </a:pPr>
              <a:t>‹#›</a:t>
            </a:fld>
            <a:endParaRPr lang="en-US" dirty="0"/>
          </a:p>
        </p:txBody>
      </p:sp>
      <p:sp>
        <p:nvSpPr>
          <p:cNvPr id="9" name="Title 6"/>
          <p:cNvSpPr>
            <a:spLocks noGrp="1"/>
          </p:cNvSpPr>
          <p:nvPr>
            <p:ph type="title" idx="11"/>
          </p:nvPr>
        </p:nvSpPr>
        <p:spPr>
          <a:xfrm>
            <a:off x="1103217" y="32586"/>
            <a:ext cx="7924255" cy="684593"/>
          </a:xfrm>
          <a:prstGeom prst="rect">
            <a:avLst/>
          </a:prstGeom>
        </p:spPr>
        <p:txBody>
          <a:bodyPr lIns="91411" tIns="45706" rIns="91411" bIns="45706">
            <a:noAutofit/>
          </a:bodyPr>
          <a:lstStyle>
            <a:lvl1pPr>
              <a:defRPr sz="4800" b="1" i="1">
                <a:solidFill>
                  <a:srgbClr val="008080"/>
                </a:solidFill>
                <a:latin typeface="Calibri" panose="020F0502020204030204" pitchFamily="34" charset="0"/>
                <a:cs typeface="Arial" pitchFamily="34" charset="0"/>
              </a:defRPr>
            </a:lvl1pPr>
          </a:lstStyle>
          <a:p>
            <a:r>
              <a:rPr lang="en-US" dirty="0"/>
              <a:t>Click to edit Master title style</a:t>
            </a:r>
          </a:p>
        </p:txBody>
      </p:sp>
      <p:pic>
        <p:nvPicPr>
          <p:cNvPr id="47108" name="Picture 4" descr="N:\Logos\ECCHO\Bug Logos - super small\WEB Eccho-Logo-with-R-mark.gif"/>
          <p:cNvPicPr>
            <a:picLocks noChangeAspect="1" noChangeArrowheads="1"/>
          </p:cNvPicPr>
          <p:nvPr userDrawn="1"/>
        </p:nvPicPr>
        <p:blipFill>
          <a:blip r:embed="rId3" cstate="print"/>
          <a:srcRect/>
          <a:stretch>
            <a:fillRect/>
          </a:stretch>
        </p:blipFill>
        <p:spPr bwMode="auto">
          <a:xfrm>
            <a:off x="76200" y="76201"/>
            <a:ext cx="1143000" cy="761999"/>
          </a:xfrm>
          <a:prstGeom prst="rect">
            <a:avLst/>
          </a:prstGeom>
          <a:noFill/>
        </p:spPr>
      </p:pic>
    </p:spTree>
    <p:extLst>
      <p:ext uri="{BB962C8B-B14F-4D97-AF65-F5344CB8AC3E}">
        <p14:creationId xmlns:p14="http://schemas.microsoft.com/office/powerpoint/2010/main" val="1110456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58372" name="Object 4"/>
          <p:cNvGraphicFramePr>
            <a:graphicFrameLocks noChangeAspect="1"/>
          </p:cNvGraphicFramePr>
          <p:nvPr>
            <p:extLst/>
          </p:nvPr>
        </p:nvGraphicFramePr>
        <p:xfrm>
          <a:off x="134815" y="2362200"/>
          <a:ext cx="1271587" cy="1049338"/>
        </p:xfrm>
        <a:graphic>
          <a:graphicData uri="http://schemas.openxmlformats.org/presentationml/2006/ole">
            <mc:AlternateContent xmlns:mc="http://schemas.openxmlformats.org/markup-compatibility/2006">
              <mc:Choice xmlns:v="urn:schemas-microsoft-com:vml" Requires="v">
                <p:oleObj spid="_x0000_s1080" name="Picture" r:id="rId3" imgW="1353240" imgH="921240" progId="Word.Picture.8">
                  <p:embed/>
                </p:oleObj>
              </mc:Choice>
              <mc:Fallback>
                <p:oleObj name="Picture" r:id="rId3" imgW="1353240" imgH="9212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15" y="2362200"/>
                        <a:ext cx="1271587" cy="1049338"/>
                      </a:xfrm>
                      <a:prstGeom prst="rect">
                        <a:avLst/>
                      </a:prstGeom>
                      <a:noFill/>
                      <a:extLst/>
                    </p:spPr>
                  </p:pic>
                </p:oleObj>
              </mc:Fallback>
            </mc:AlternateContent>
          </a:graphicData>
        </a:graphic>
      </p:graphicFrame>
      <p:sp>
        <p:nvSpPr>
          <p:cNvPr id="58402" name="Rectangle 34"/>
          <p:cNvSpPr>
            <a:spLocks noChangeArrowheads="1"/>
          </p:cNvSpPr>
          <p:nvPr userDrawn="1"/>
        </p:nvSpPr>
        <p:spPr bwMode="auto">
          <a:xfrm>
            <a:off x="706438" y="1588"/>
            <a:ext cx="211137" cy="2295525"/>
          </a:xfrm>
          <a:prstGeom prst="rect">
            <a:avLst/>
          </a:prstGeom>
          <a:gradFill rotWithShape="1">
            <a:gsLst>
              <a:gs pos="0">
                <a:schemeClr val="hlink">
                  <a:gamma/>
                  <a:shade val="46275"/>
                  <a:invGamma/>
                </a:schemeClr>
              </a:gs>
              <a:gs pos="100000">
                <a:schemeClr val="hlink"/>
              </a:gs>
            </a:gsLst>
            <a:lin ang="5400000" scaled="1"/>
          </a:gradFill>
          <a:ln w="9525">
            <a:noFill/>
            <a:miter lim="800000"/>
            <a:headEnd/>
            <a:tailEnd/>
          </a:ln>
          <a:effectLst/>
        </p:spPr>
        <p:txBody>
          <a:bodyPr wrap="none" anchor="ctr"/>
          <a:lstStyle/>
          <a:p>
            <a:endParaRPr lang="en-US" dirty="0"/>
          </a:p>
        </p:txBody>
      </p:sp>
      <p:sp>
        <p:nvSpPr>
          <p:cNvPr id="58410" name="Line 42"/>
          <p:cNvSpPr>
            <a:spLocks noChangeShapeType="1"/>
          </p:cNvSpPr>
          <p:nvPr userDrawn="1"/>
        </p:nvSpPr>
        <p:spPr bwMode="auto">
          <a:xfrm>
            <a:off x="1590675" y="3298825"/>
            <a:ext cx="7261225" cy="0"/>
          </a:xfrm>
          <a:prstGeom prst="line">
            <a:avLst/>
          </a:prstGeom>
          <a:noFill/>
          <a:ln w="19050">
            <a:solidFill>
              <a:schemeClr val="tx1"/>
            </a:solidFill>
            <a:round/>
            <a:headEnd/>
            <a:tailEnd/>
          </a:ln>
          <a:effectLst/>
        </p:spPr>
        <p:txBody>
          <a:bodyPr/>
          <a:lstStyle/>
          <a:p>
            <a:endParaRPr lang="en-US" dirty="0"/>
          </a:p>
        </p:txBody>
      </p:sp>
      <p:grpSp>
        <p:nvGrpSpPr>
          <p:cNvPr id="58414" name="Group 46"/>
          <p:cNvGrpSpPr>
            <a:grpSpLocks/>
          </p:cNvGrpSpPr>
          <p:nvPr userDrawn="1"/>
        </p:nvGrpSpPr>
        <p:grpSpPr bwMode="auto">
          <a:xfrm>
            <a:off x="714375" y="3411538"/>
            <a:ext cx="203200" cy="65087"/>
            <a:chOff x="450" y="2149"/>
            <a:chExt cx="128" cy="41"/>
          </a:xfrm>
        </p:grpSpPr>
        <p:sp>
          <p:nvSpPr>
            <p:cNvPr id="58395" name="AutoShape 27"/>
            <p:cNvSpPr>
              <a:spLocks noChangeArrowheads="1"/>
            </p:cNvSpPr>
            <p:nvPr userDrawn="1"/>
          </p:nvSpPr>
          <p:spPr bwMode="auto">
            <a:xfrm>
              <a:off x="450" y="2149"/>
              <a:ext cx="60" cy="41"/>
            </a:xfrm>
            <a:prstGeom prst="rtTriangle">
              <a:avLst/>
            </a:prstGeom>
            <a:solidFill>
              <a:schemeClr val="hlink"/>
            </a:solidFill>
            <a:ln w="9525">
              <a:noFill/>
              <a:miter lim="800000"/>
              <a:headEnd/>
              <a:tailEnd/>
            </a:ln>
            <a:effectLst/>
          </p:spPr>
          <p:txBody>
            <a:bodyPr wrap="none" anchor="ctr"/>
            <a:lstStyle/>
            <a:p>
              <a:endParaRPr lang="en-US" dirty="0"/>
            </a:p>
          </p:txBody>
        </p:sp>
        <p:sp>
          <p:nvSpPr>
            <p:cNvPr id="58396" name="AutoShape 28"/>
            <p:cNvSpPr>
              <a:spLocks noChangeArrowheads="1"/>
            </p:cNvSpPr>
            <p:nvPr userDrawn="1"/>
          </p:nvSpPr>
          <p:spPr bwMode="auto">
            <a:xfrm flipH="1">
              <a:off x="510" y="2149"/>
              <a:ext cx="68" cy="41"/>
            </a:xfrm>
            <a:prstGeom prst="rtTriangle">
              <a:avLst/>
            </a:prstGeom>
            <a:solidFill>
              <a:schemeClr val="hlink"/>
            </a:solidFill>
            <a:ln w="9525">
              <a:noFill/>
              <a:miter lim="800000"/>
              <a:headEnd/>
              <a:tailEnd/>
            </a:ln>
            <a:effectLst/>
          </p:spPr>
          <p:txBody>
            <a:bodyPr wrap="none" anchor="ctr"/>
            <a:lstStyle/>
            <a:p>
              <a:endParaRPr lang="en-US" dirty="0"/>
            </a:p>
          </p:txBody>
        </p:sp>
      </p:grpSp>
      <p:sp>
        <p:nvSpPr>
          <p:cNvPr id="58394" name="Rectangle 26"/>
          <p:cNvSpPr>
            <a:spLocks noChangeArrowheads="1"/>
          </p:cNvSpPr>
          <p:nvPr userDrawn="1"/>
        </p:nvSpPr>
        <p:spPr bwMode="auto">
          <a:xfrm>
            <a:off x="714375" y="3470275"/>
            <a:ext cx="203200" cy="3381375"/>
          </a:xfrm>
          <a:prstGeom prst="rect">
            <a:avLst/>
          </a:prstGeom>
          <a:gradFill rotWithShape="1">
            <a:gsLst>
              <a:gs pos="0">
                <a:schemeClr val="hlink"/>
              </a:gs>
              <a:gs pos="100000">
                <a:schemeClr val="hlink">
                  <a:gamma/>
                  <a:shade val="46275"/>
                  <a:invGamma/>
                </a:schemeClr>
              </a:gs>
            </a:gsLst>
            <a:lin ang="5400000" scaled="1"/>
          </a:gradFill>
          <a:ln w="9525">
            <a:no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336471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Divi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2103" y="2741780"/>
            <a:ext cx="5192024" cy="1041064"/>
          </a:xfrm>
        </p:spPr>
        <p:txBody>
          <a:bodyPr anchor="ctr">
            <a:noAutofit/>
          </a:bodyPr>
          <a:lstStyle>
            <a:lvl1pPr>
              <a:defRPr sz="3200"/>
            </a:lvl1pPr>
          </a:lstStyle>
          <a:p>
            <a:r>
              <a:t>Icon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7" name="Straight Connector 6"/>
          <p:cNvCxnSpPr/>
          <p:nvPr/>
        </p:nvCxnSpPr>
        <p:spPr>
          <a:xfrm>
            <a:off x="3052230" y="1800225"/>
            <a:ext cx="0" cy="2924175"/>
          </a:xfrm>
          <a:prstGeom prst="line">
            <a:avLst/>
          </a:prstGeom>
          <a:ln w="12700">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3" hasCustomPrompt="1"/>
          </p:nvPr>
        </p:nvSpPr>
        <p:spPr>
          <a:xfrm>
            <a:off x="885825" y="2324100"/>
            <a:ext cx="1638301" cy="1704976"/>
          </a:xfrm>
          <a:noFill/>
        </p:spPr>
        <p:txBody>
          <a:bodyPr tIns="274320"/>
          <a:lstStyle>
            <a:lvl1pPr marL="0" indent="0" algn="ctr">
              <a:buNone/>
              <a:defRPr/>
            </a:lvl1pPr>
          </a:lstStyle>
          <a:p>
            <a:r>
              <a:t>ICON</a:t>
            </a:r>
          </a:p>
        </p:txBody>
      </p:sp>
    </p:spTree>
    <p:extLst>
      <p:ext uri="{BB962C8B-B14F-4D97-AF65-F5344CB8AC3E}">
        <p14:creationId xmlns:p14="http://schemas.microsoft.com/office/powerpoint/2010/main" val="303006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 Divider Gray">
    <p:spTree>
      <p:nvGrpSpPr>
        <p:cNvPr id="1" name=""/>
        <p:cNvGrpSpPr/>
        <p:nvPr/>
      </p:nvGrpSpPr>
      <p:grpSpPr>
        <a:xfrm>
          <a:off x="0" y="0"/>
          <a:ext cx="0" cy="0"/>
          <a:chOff x="0" y="0"/>
          <a:chExt cx="0" cy="0"/>
        </a:xfrm>
      </p:grpSpPr>
      <p:sp>
        <p:nvSpPr>
          <p:cNvPr id="7" name="Rectangle 6"/>
          <p:cNvSpPr/>
          <p:nvPr/>
        </p:nvSpPr>
        <p:spPr>
          <a:xfrm>
            <a:off x="0" y="0"/>
            <a:ext cx="9144000" cy="632477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b="0" i="0"/>
          </a:p>
        </p:txBody>
      </p:sp>
      <p:sp>
        <p:nvSpPr>
          <p:cNvPr id="2" name="Title 1"/>
          <p:cNvSpPr>
            <a:spLocks noGrp="1"/>
          </p:cNvSpPr>
          <p:nvPr>
            <p:ph type="title" hasCustomPrompt="1"/>
          </p:nvPr>
        </p:nvSpPr>
        <p:spPr>
          <a:xfrm>
            <a:off x="3502103" y="2741780"/>
            <a:ext cx="5192024" cy="1041064"/>
          </a:xfrm>
        </p:spPr>
        <p:txBody>
          <a:bodyPr anchor="ctr">
            <a:noAutofit/>
          </a:bodyPr>
          <a:lstStyle>
            <a:lvl1pPr>
              <a:defRPr sz="3200"/>
            </a:lvl1pPr>
          </a:lstStyle>
          <a:p>
            <a:r>
              <a:t>Icon Divider Slide</a:t>
            </a:r>
            <a:br>
              <a:rPr/>
            </a:br>
            <a:r>
              <a:t>(32 pt Title Case)</a:t>
            </a:r>
          </a:p>
        </p:txBody>
      </p:sp>
      <p:sp>
        <p:nvSpPr>
          <p:cNvPr id="3" name="Date Placeholder 2"/>
          <p:cNvSpPr>
            <a:spLocks noGrp="1"/>
          </p:cNvSpPr>
          <p:nvPr>
            <p:ph type="dt" sz="half" idx="10"/>
          </p:nvPr>
        </p:nvSpPr>
        <p:spPr/>
        <p:txBody>
          <a:bodyPr/>
          <a:lstStyle/>
          <a:p>
            <a:r>
              <a:rPr lang="en-US" dirty="0"/>
              <a:t>Date</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A4239FC-D220-4325-836E-4E6B32FBCBE1}" type="slidenum">
              <a:rPr/>
              <a:pPr/>
              <a:t>‹#›</a:t>
            </a:fld>
            <a:endParaRPr/>
          </a:p>
        </p:txBody>
      </p:sp>
      <p:cxnSp>
        <p:nvCxnSpPr>
          <p:cNvPr id="8" name="Straight Connector 7"/>
          <p:cNvCxnSpPr/>
          <p:nvPr/>
        </p:nvCxnSpPr>
        <p:spPr>
          <a:xfrm>
            <a:off x="3052230" y="1800225"/>
            <a:ext cx="0" cy="2924175"/>
          </a:xfrm>
          <a:prstGeom prst="line">
            <a:avLst/>
          </a:prstGeom>
          <a:ln w="12700">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9"/>
          <p:cNvSpPr>
            <a:spLocks noGrp="1"/>
          </p:cNvSpPr>
          <p:nvPr>
            <p:ph type="pic" sz="quarter" idx="13" hasCustomPrompt="1"/>
          </p:nvPr>
        </p:nvSpPr>
        <p:spPr>
          <a:xfrm>
            <a:off x="885825" y="2324100"/>
            <a:ext cx="1638301" cy="1704976"/>
          </a:xfrm>
          <a:noFill/>
        </p:spPr>
        <p:txBody>
          <a:bodyPr tIns="274320"/>
          <a:lstStyle>
            <a:lvl1pPr marL="0" indent="0" algn="ctr">
              <a:buNone/>
              <a:defRPr/>
            </a:lvl1pPr>
          </a:lstStyle>
          <a:p>
            <a:r>
              <a:t>ICON</a:t>
            </a:r>
          </a:p>
        </p:txBody>
      </p:sp>
    </p:spTree>
    <p:extLst>
      <p:ext uri="{BB962C8B-B14F-4D97-AF65-F5344CB8AC3E}">
        <p14:creationId xmlns:p14="http://schemas.microsoft.com/office/powerpoint/2010/main" val="10055243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 y="246888"/>
            <a:ext cx="8610600" cy="869670"/>
          </a:xfrm>
          <a:prstGeom prst="rect">
            <a:avLst/>
          </a:prstGeom>
        </p:spPr>
        <p:txBody>
          <a:bodyPr vert="horz" lIns="91440" tIns="45720" rIns="91440" bIns="45720" rtlCol="0" anchor="b">
            <a:noAutofit/>
          </a:bodyPr>
          <a:lstStyle/>
          <a:p>
            <a:r>
              <a:t>Click to edit Master title style</a:t>
            </a:r>
          </a:p>
        </p:txBody>
      </p:sp>
      <p:sp>
        <p:nvSpPr>
          <p:cNvPr id="3" name="Text Placeholder 2"/>
          <p:cNvSpPr>
            <a:spLocks noGrp="1"/>
          </p:cNvSpPr>
          <p:nvPr>
            <p:ph type="body" idx="1"/>
          </p:nvPr>
        </p:nvSpPr>
        <p:spPr>
          <a:xfrm>
            <a:off x="548640" y="1524000"/>
            <a:ext cx="8061960" cy="4610100"/>
          </a:xfrm>
          <a:prstGeom prst="rect">
            <a:avLst/>
          </a:prstGeom>
        </p:spPr>
        <p:txBody>
          <a:bodyPr vert="horz" lIns="91440" tIns="45720" rIns="91440" bIns="45720" rtlCol="0">
            <a:normAutofit/>
          </a:bodyPr>
          <a:lstStyle/>
          <a:p>
            <a:pPr lvl="0"/>
            <a:r>
              <a:rPr dirty="0"/>
              <a:t>Edit Master text styles</a:t>
            </a:r>
          </a:p>
          <a:p>
            <a:pPr lvl="1"/>
            <a:r>
              <a:rPr dirty="0"/>
              <a:t>Second level</a:t>
            </a:r>
          </a:p>
          <a:p>
            <a:pPr lvl="2"/>
            <a:r>
              <a:rPr dirty="0"/>
              <a:t>Third level</a:t>
            </a:r>
          </a:p>
          <a:p>
            <a:pPr lvl="3"/>
            <a:r>
              <a:rPr dirty="0"/>
              <a:t>Fourth level</a:t>
            </a:r>
          </a:p>
          <a:p>
            <a:pPr lvl="4"/>
            <a:r>
              <a:rPr dirty="0"/>
              <a:t>Fifth level</a:t>
            </a:r>
          </a:p>
          <a:p>
            <a:pPr lvl="5"/>
            <a:r>
              <a:rPr dirty="0"/>
              <a:t>Six</a:t>
            </a:r>
          </a:p>
          <a:p>
            <a:pPr lvl="6"/>
            <a:r>
              <a:rPr dirty="0"/>
              <a:t>Seven</a:t>
            </a:r>
          </a:p>
          <a:p>
            <a:pPr lvl="7"/>
            <a:r>
              <a:rPr dirty="0"/>
              <a:t>Eight</a:t>
            </a:r>
          </a:p>
          <a:p>
            <a:pPr lvl="8"/>
            <a:r>
              <a:rPr dirty="0"/>
              <a:t>Nine</a:t>
            </a:r>
          </a:p>
        </p:txBody>
      </p:sp>
      <p:sp>
        <p:nvSpPr>
          <p:cNvPr id="4" name="Date Placeholder 3"/>
          <p:cNvSpPr>
            <a:spLocks noGrp="1"/>
          </p:cNvSpPr>
          <p:nvPr>
            <p:ph type="dt" sz="half" idx="2"/>
          </p:nvPr>
        </p:nvSpPr>
        <p:spPr>
          <a:xfrm>
            <a:off x="0" y="6896203"/>
            <a:ext cx="2057400" cy="9144"/>
          </a:xfrm>
          <a:prstGeom prst="rect">
            <a:avLst/>
          </a:prstGeom>
        </p:spPr>
        <p:txBody>
          <a:bodyPr vert="horz" lIns="91440" tIns="45720" rIns="91440" bIns="45720" rtlCol="0" anchor="t"/>
          <a:lstStyle>
            <a:lvl1pPr algn="l">
              <a:defRPr sz="100">
                <a:solidFill>
                  <a:srgbClr val="666666">
                    <a:alpha val="0"/>
                  </a:srgbClr>
                </a:solidFill>
              </a:defRPr>
            </a:lvl1pPr>
          </a:lstStyle>
          <a:p>
            <a:r>
              <a:rPr lang="en-US"/>
              <a:t>Date</a:t>
            </a:r>
            <a:endParaRPr/>
          </a:p>
        </p:txBody>
      </p:sp>
      <p:sp>
        <p:nvSpPr>
          <p:cNvPr id="5" name="Footer Placeholder 4"/>
          <p:cNvSpPr>
            <a:spLocks noGrp="1"/>
          </p:cNvSpPr>
          <p:nvPr>
            <p:ph type="ftr" sz="quarter" idx="3"/>
          </p:nvPr>
        </p:nvSpPr>
        <p:spPr>
          <a:xfrm>
            <a:off x="2103120" y="6896203"/>
            <a:ext cx="6991350" cy="9144"/>
          </a:xfrm>
          <a:prstGeom prst="rect">
            <a:avLst/>
          </a:prstGeom>
        </p:spPr>
        <p:txBody>
          <a:bodyPr vert="horz" lIns="91440" tIns="45720" rIns="91440" bIns="45720" rtlCol="0" anchor="t"/>
          <a:lstStyle>
            <a:lvl1pPr algn="ctr">
              <a:defRPr sz="100">
                <a:solidFill>
                  <a:srgbClr val="666666">
                    <a:alpha val="0"/>
                  </a:srgbClr>
                </a:solidFill>
              </a:defRPr>
            </a:lvl1pPr>
          </a:lstStyle>
          <a:p>
            <a:endParaRPr/>
          </a:p>
        </p:txBody>
      </p:sp>
      <p:sp>
        <p:nvSpPr>
          <p:cNvPr id="6" name="Slide Number Placeholder 5"/>
          <p:cNvSpPr>
            <a:spLocks noGrp="1"/>
          </p:cNvSpPr>
          <p:nvPr>
            <p:ph type="sldNum" sz="quarter" idx="4"/>
          </p:nvPr>
        </p:nvSpPr>
        <p:spPr>
          <a:xfrm>
            <a:off x="0" y="6554025"/>
            <a:ext cx="564894" cy="287518"/>
          </a:xfrm>
          <a:prstGeom prst="rect">
            <a:avLst/>
          </a:prstGeom>
        </p:spPr>
        <p:txBody>
          <a:bodyPr vert="horz" lIns="91440" tIns="45720" rIns="91440" bIns="45720" rtlCol="0" anchor="ctr"/>
          <a:lstStyle>
            <a:lvl1pPr algn="r">
              <a:defRPr sz="800">
                <a:solidFill>
                  <a:srgbClr val="666666"/>
                </a:solidFill>
                <a:latin typeface="+mn-lt"/>
              </a:defRPr>
            </a:lvl1pPr>
          </a:lstStyle>
          <a:p>
            <a:fld id="{BA4239FC-D220-4325-836E-4E6B32FBCBE1}" type="slidenum">
              <a:rPr lang="en-US" smtClean="0"/>
              <a:pPr/>
              <a:t>‹#›</a:t>
            </a:fld>
            <a:endParaRPr lang="en-US"/>
          </a:p>
        </p:txBody>
      </p:sp>
      <p:sp>
        <p:nvSpPr>
          <p:cNvPr id="7" name="TextBox 26"/>
          <p:cNvSpPr txBox="1">
            <a:spLocks noChangeArrowheads="1"/>
          </p:cNvSpPr>
          <p:nvPr/>
        </p:nvSpPr>
        <p:spPr bwMode="auto">
          <a:xfrm>
            <a:off x="552437" y="6629920"/>
            <a:ext cx="1530237" cy="14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005" tIns="32003" rIns="64005" bIns="32003"/>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90000"/>
              </a:lnSpc>
              <a:spcAft>
                <a:spcPct val="10000"/>
              </a:spcAft>
            </a:pPr>
            <a:r>
              <a:rPr sz="600">
                <a:solidFill>
                  <a:srgbClr val="666666"/>
                </a:solidFill>
                <a:latin typeface="+mn-lt"/>
              </a:rPr>
              <a:t>© 2017 Fiserv, Inc. or its affiliates.   </a:t>
            </a:r>
            <a:r>
              <a:rPr sz="600" b="0" i="0" kern="1200" baseline="0">
                <a:solidFill>
                  <a:srgbClr val="666666"/>
                </a:solidFill>
                <a:effectLst/>
                <a:latin typeface="+mn-lt"/>
              </a:rPr>
              <a:t>|</a:t>
            </a:r>
            <a:endParaRPr sz="600">
              <a:solidFill>
                <a:srgbClr val="666666"/>
              </a:solidFill>
              <a:latin typeface="+mn-lt"/>
            </a:endParaRPr>
          </a:p>
        </p:txBody>
      </p:sp>
      <p:sp>
        <p:nvSpPr>
          <p:cNvPr id="8" name="TextBox 7"/>
          <p:cNvSpPr txBox="1"/>
          <p:nvPr/>
        </p:nvSpPr>
        <p:spPr>
          <a:xfrm>
            <a:off x="1836685" y="6613418"/>
            <a:ext cx="1390491" cy="184666"/>
          </a:xfrm>
          <a:prstGeom prst="rect">
            <a:avLst/>
          </a:prstGeom>
          <a:noFill/>
        </p:spPr>
        <p:txBody>
          <a:bodyPr wrap="square" rtlCol="0">
            <a:spAutoFit/>
          </a:bodyPr>
          <a:lstStyle/>
          <a:p>
            <a:pPr algn="l"/>
            <a:r>
              <a:rPr sz="600" b="0" i="0" kern="1200" baseline="0">
                <a:solidFill>
                  <a:srgbClr val="666666"/>
                </a:solidFill>
                <a:effectLst/>
                <a:latin typeface="+mn-lt"/>
              </a:rPr>
              <a:t>CONFIDENTIAL</a:t>
            </a:r>
            <a:r>
              <a:rPr lang="en-US" sz="600" b="0" i="0" kern="1200" baseline="0">
                <a:solidFill>
                  <a:srgbClr val="666666"/>
                </a:solidFill>
                <a:effectLst/>
                <a:latin typeface="+mn-lt"/>
              </a:rPr>
              <a:t> – </a:t>
            </a:r>
            <a:r>
              <a:rPr sz="600" b="0" i="0" kern="1200" baseline="0">
                <a:solidFill>
                  <a:srgbClr val="666666"/>
                </a:solidFill>
                <a:effectLst/>
                <a:latin typeface="+mn-lt"/>
              </a:rPr>
              <a:t>LIMITED</a:t>
            </a:r>
            <a:endParaRPr sz="600" b="0" i="0" baseline="0">
              <a:solidFill>
                <a:srgbClr val="666666"/>
              </a:solidFill>
              <a:latin typeface="+mn-lt"/>
            </a:endParaRPr>
          </a:p>
        </p:txBody>
      </p:sp>
      <p:pic>
        <p:nvPicPr>
          <p:cNvPr id="11" name="Picture 34"/>
          <p:cNvPicPr>
            <a:picLocks noChangeArrowheads="1"/>
          </p:cNvPicPr>
          <p:nvPr userDrawn="1"/>
        </p:nvPicPr>
        <p:blipFill>
          <a:blip r:embed="rId75" cstate="print">
            <a:extLst>
              <a:ext uri="{28A0092B-C50C-407E-A947-70E740481C1C}">
                <a14:useLocalDpi xmlns:a14="http://schemas.microsoft.com/office/drawing/2010/main" val="0"/>
              </a:ext>
            </a:extLst>
          </a:blip>
          <a:stretch>
            <a:fillRect/>
          </a:stretch>
        </p:blipFill>
        <p:spPr bwMode="black">
          <a:xfrm>
            <a:off x="8164326" y="6419287"/>
            <a:ext cx="641005" cy="322298"/>
          </a:xfrm>
          <a:prstGeom prst="rect">
            <a:avLst/>
          </a:prstGeom>
          <a:noFill/>
          <a:ln w="9525">
            <a:noFill/>
            <a:miter lim="800000"/>
            <a:headEnd/>
            <a:tailEnd/>
          </a:ln>
        </p:spPr>
      </p:pic>
      <p:sp>
        <p:nvSpPr>
          <p:cNvPr id="12" name="Rectangle 11"/>
          <p:cNvSpPr/>
          <p:nvPr userDrawn="1"/>
        </p:nvSpPr>
        <p:spPr>
          <a:xfrm>
            <a:off x="5936050" y="6501631"/>
            <a:ext cx="2231701" cy="297517"/>
          </a:xfrm>
          <a:prstGeom prst="rect">
            <a:avLst/>
          </a:prstGeom>
        </p:spPr>
        <p:txBody>
          <a:bodyPr wrap="none">
            <a:spAutoFit/>
          </a:bodyPr>
          <a:lstStyle/>
          <a:p>
            <a:pPr algn="r">
              <a:lnSpc>
                <a:spcPts val="750"/>
              </a:lnSpc>
            </a:pPr>
            <a:r>
              <a:rPr lang="de-DE" sz="600" kern="1200" dirty="0">
                <a:solidFill>
                  <a:srgbClr val="666666"/>
                </a:solidFill>
                <a:effectLst/>
                <a:latin typeface="+mn-lt"/>
                <a:ea typeface="+mn-ea"/>
                <a:cs typeface="+mn-cs"/>
              </a:rPr>
              <a:t>FORTUNE Magazine</a:t>
            </a:r>
            <a:r>
              <a:rPr lang="de-DE" sz="600" kern="1200" baseline="0" dirty="0">
                <a:solidFill>
                  <a:srgbClr val="666666"/>
                </a:solidFill>
                <a:effectLst/>
                <a:latin typeface="+mn-lt"/>
                <a:ea typeface="+mn-ea"/>
                <a:cs typeface="+mn-cs"/>
              </a:rPr>
              <a:t> </a:t>
            </a:r>
            <a:r>
              <a:rPr lang="de-DE" sz="600" b="1" kern="1200" dirty="0">
                <a:solidFill>
                  <a:srgbClr val="666666"/>
                </a:solidFill>
                <a:effectLst/>
                <a:latin typeface="+mn-lt"/>
                <a:ea typeface="+mn-ea"/>
                <a:cs typeface="+mn-cs"/>
              </a:rPr>
              <a:t>World's Most Admired Companies</a:t>
            </a:r>
            <a:r>
              <a:rPr lang="de-DE" sz="400" b="1" kern="1200" baseline="60000" dirty="0">
                <a:solidFill>
                  <a:srgbClr val="666666"/>
                </a:solidFill>
                <a:effectLst/>
                <a:latin typeface="+mn-lt"/>
                <a:ea typeface="+mn-ea"/>
                <a:cs typeface="+mn-cs"/>
              </a:rPr>
              <a:t>®</a:t>
            </a:r>
            <a:r>
              <a:rPr lang="de-DE" sz="600" b="1" kern="1200" dirty="0">
                <a:solidFill>
                  <a:srgbClr val="666666"/>
                </a:solidFill>
                <a:effectLst/>
                <a:latin typeface="+mn-lt"/>
                <a:ea typeface="+mn-ea"/>
                <a:cs typeface="+mn-cs"/>
              </a:rPr>
              <a:t> </a:t>
            </a:r>
            <a:br>
              <a:rPr lang="de-DE" sz="600" kern="1200" dirty="0">
                <a:solidFill>
                  <a:srgbClr val="666666"/>
                </a:solidFill>
                <a:effectLst/>
                <a:latin typeface="+mn-lt"/>
                <a:ea typeface="+mn-ea"/>
                <a:cs typeface="+mn-cs"/>
              </a:rPr>
            </a:br>
            <a:r>
              <a:rPr lang="de-DE" sz="600" kern="1200" dirty="0">
                <a:solidFill>
                  <a:srgbClr val="666666"/>
                </a:solidFill>
                <a:effectLst/>
                <a:latin typeface="+mn-lt"/>
                <a:ea typeface="+mn-ea"/>
                <a:cs typeface="+mn-cs"/>
              </a:rPr>
              <a:t>2014  |  2015  |  2016  |  </a:t>
            </a:r>
            <a:r>
              <a:rPr lang="de-DE" sz="600" kern="1200" dirty="0">
                <a:solidFill>
                  <a:srgbClr val="FF6600"/>
                </a:solidFill>
                <a:effectLst/>
                <a:latin typeface="+mn-lt"/>
                <a:ea typeface="+mn-ea"/>
                <a:cs typeface="+mn-cs"/>
              </a:rPr>
              <a:t>2017 </a:t>
            </a:r>
            <a:r>
              <a:rPr lang="de-DE" sz="600" kern="1200" dirty="0">
                <a:solidFill>
                  <a:srgbClr val="666666"/>
                </a:solidFill>
                <a:effectLst/>
                <a:latin typeface="+mn-lt"/>
                <a:ea typeface="+mn-ea"/>
                <a:cs typeface="+mn-cs"/>
              </a:rPr>
              <a:t>  </a:t>
            </a:r>
          </a:p>
        </p:txBody>
      </p:sp>
    </p:spTree>
    <p:extLst>
      <p:ext uri="{BB962C8B-B14F-4D97-AF65-F5344CB8AC3E}">
        <p14:creationId xmlns:p14="http://schemas.microsoft.com/office/powerpoint/2010/main" val="1798420515"/>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2" r:id="rId3"/>
    <p:sldLayoutId id="2147483681" r:id="rId4"/>
    <p:sldLayoutId id="2147483789" r:id="rId5"/>
    <p:sldLayoutId id="2147483683" r:id="rId6"/>
    <p:sldLayoutId id="2147483790" r:id="rId7"/>
    <p:sldLayoutId id="2147483685" r:id="rId8"/>
    <p:sldLayoutId id="2147483791" r:id="rId9"/>
    <p:sldLayoutId id="2147483687" r:id="rId10"/>
    <p:sldLayoutId id="2147483792" r:id="rId11"/>
    <p:sldLayoutId id="2147483680" r:id="rId12"/>
    <p:sldLayoutId id="2147483760" r:id="rId13"/>
    <p:sldLayoutId id="2147483662" r:id="rId14"/>
    <p:sldLayoutId id="2147483691" r:id="rId15"/>
    <p:sldLayoutId id="2147483666" r:id="rId16"/>
    <p:sldLayoutId id="2147483667" r:id="rId17"/>
    <p:sldLayoutId id="2147483664" r:id="rId18"/>
    <p:sldLayoutId id="2147483692" r:id="rId19"/>
    <p:sldLayoutId id="2147483793" r:id="rId20"/>
    <p:sldLayoutId id="2147483816" r:id="rId21"/>
    <p:sldLayoutId id="2147483794" r:id="rId22"/>
    <p:sldLayoutId id="2147483814" r:id="rId23"/>
    <p:sldLayoutId id="2147483820" r:id="rId24"/>
    <p:sldLayoutId id="2147483819" r:id="rId25"/>
    <p:sldLayoutId id="2147483817" r:id="rId26"/>
    <p:sldLayoutId id="2147483700" r:id="rId27"/>
    <p:sldLayoutId id="2147483798" r:id="rId28"/>
    <p:sldLayoutId id="2147483751" r:id="rId29"/>
    <p:sldLayoutId id="2147483750" r:id="rId30"/>
    <p:sldLayoutId id="2147483756" r:id="rId31"/>
    <p:sldLayoutId id="2147483758" r:id="rId32"/>
    <p:sldLayoutId id="2147483759" r:id="rId33"/>
    <p:sldLayoutId id="2147483754" r:id="rId34"/>
    <p:sldLayoutId id="2147483796" r:id="rId35"/>
    <p:sldLayoutId id="2147483797" r:id="rId36"/>
    <p:sldLayoutId id="2147483703" r:id="rId37"/>
    <p:sldLayoutId id="2147483708" r:id="rId38"/>
    <p:sldLayoutId id="2147483707" r:id="rId39"/>
    <p:sldLayoutId id="2147483726" r:id="rId40"/>
    <p:sldLayoutId id="2147483805" r:id="rId41"/>
    <p:sldLayoutId id="2147483806" r:id="rId42"/>
    <p:sldLayoutId id="2147483714" r:id="rId43"/>
    <p:sldLayoutId id="2147483716" r:id="rId44"/>
    <p:sldLayoutId id="2147483715" r:id="rId45"/>
    <p:sldLayoutId id="2147483718" r:id="rId46"/>
    <p:sldLayoutId id="2147483719" r:id="rId47"/>
    <p:sldLayoutId id="2147483720" r:id="rId48"/>
    <p:sldLayoutId id="2147483721" r:id="rId49"/>
    <p:sldLayoutId id="2147483727" r:id="rId50"/>
    <p:sldLayoutId id="2147483729" r:id="rId51"/>
    <p:sldLayoutId id="2147483730" r:id="rId52"/>
    <p:sldLayoutId id="2147483799" r:id="rId53"/>
    <p:sldLayoutId id="2147483800" r:id="rId54"/>
    <p:sldLayoutId id="2147483801" r:id="rId55"/>
    <p:sldLayoutId id="2147483802" r:id="rId56"/>
    <p:sldLayoutId id="2147483803" r:id="rId57"/>
    <p:sldLayoutId id="2147483804" r:id="rId58"/>
    <p:sldLayoutId id="2147483808" r:id="rId59"/>
    <p:sldLayoutId id="2147483809" r:id="rId60"/>
    <p:sldLayoutId id="2147483810" r:id="rId61"/>
    <p:sldLayoutId id="2147483811" r:id="rId62"/>
    <p:sldLayoutId id="2147483812" r:id="rId63"/>
    <p:sldLayoutId id="2147483813" r:id="rId64"/>
    <p:sldLayoutId id="2147483748" r:id="rId65"/>
    <p:sldLayoutId id="2147483693" r:id="rId66"/>
    <p:sldLayoutId id="2147483731" r:id="rId67"/>
    <p:sldLayoutId id="2147483689" r:id="rId68"/>
    <p:sldLayoutId id="2147483690" r:id="rId69"/>
    <p:sldLayoutId id="2147483670" r:id="rId70"/>
    <p:sldLayoutId id="2147483671" r:id="rId71"/>
    <p:sldLayoutId id="2147483821" r:id="rId72"/>
    <p:sldLayoutId id="2147483822" r:id="rId73"/>
  </p:sldLayoutIdLst>
  <p:hf hdr="0" ft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A4A3A4"/>
          </p15:clr>
        </p15:guide>
        <p15:guide id="2" pos="2880">
          <p15:clr>
            <a:srgbClr val="A4A3A4"/>
          </p15:clr>
        </p15:guide>
        <p15:guide id="3" pos="5592">
          <p15:clr>
            <a:srgbClr val="A4A3A4"/>
          </p15:clr>
        </p15:guide>
        <p15:guide id="4" pos="168">
          <p15:clr>
            <a:srgbClr val="A4A3A4"/>
          </p15:clr>
        </p15:guide>
        <p15:guide id="5" pos="336">
          <p15:clr>
            <a:srgbClr val="A4A3A4"/>
          </p15:clr>
        </p15:guide>
        <p15:guide id="6" orient="horz" pos="3864">
          <p15:clr>
            <a:srgbClr val="A4A3A4"/>
          </p15:clr>
        </p15:guide>
        <p15:guide id="7" orient="horz" pos="960">
          <p15:clr>
            <a:srgbClr val="A4A3A4"/>
          </p15:clr>
        </p15:guide>
        <p15:guide id="8" pos="5424">
          <p15:clr>
            <a:srgbClr val="A4A3A4"/>
          </p15:clr>
        </p15:guide>
        <p15:guide id="9" pos="240">
          <p15:clr>
            <a:srgbClr val="A4A3A4"/>
          </p15:clr>
        </p15:guide>
        <p15:guide id="10" pos="552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hyperlink" Target="mailto:Stephen.Langhans@Fiserv.com" TargetMode="External"/><Relationship Id="rId2" Type="http://schemas.openxmlformats.org/officeDocument/2006/relationships/hyperlink" Target="https://www.fiserv.com/about/contact-us.aspx" TargetMode="External"/><Relationship Id="rId1" Type="http://schemas.openxmlformats.org/officeDocument/2006/relationships/slideLayout" Target="../slideLayouts/slideLayout14.xml"/><Relationship Id="rId4" Type="http://schemas.openxmlformats.org/officeDocument/2006/relationships/hyperlink" Target="mailto:David.Walker@TillerEndeavor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1607" y="1052936"/>
            <a:ext cx="5056632" cy="2246970"/>
          </a:xfrm>
        </p:spPr>
        <p:txBody>
          <a:bodyPr/>
          <a:lstStyle/>
          <a:p>
            <a:r>
              <a:rPr lang="en-US" dirty="0"/>
              <a:t>Meeting Your </a:t>
            </a:r>
            <a:br>
              <a:rPr lang="en-US" dirty="0"/>
            </a:br>
            <a:r>
              <a:rPr lang="en-US" dirty="0"/>
              <a:t>Small Business Customer’s Needs for Digital Payments</a:t>
            </a:r>
          </a:p>
        </p:txBody>
      </p:sp>
      <p:sp>
        <p:nvSpPr>
          <p:cNvPr id="3" name="Subtitle 2"/>
          <p:cNvSpPr>
            <a:spLocks noGrp="1"/>
          </p:cNvSpPr>
          <p:nvPr>
            <p:ph type="subTitle" idx="1"/>
          </p:nvPr>
        </p:nvSpPr>
        <p:spPr>
          <a:xfrm>
            <a:off x="3786344" y="3504473"/>
            <a:ext cx="5056632" cy="891088"/>
          </a:xfrm>
        </p:spPr>
        <p:txBody>
          <a:bodyPr/>
          <a:lstStyle/>
          <a:p>
            <a:r>
              <a:rPr lang="en-US" dirty="0"/>
              <a:t>Steve Langhans – Fiserv</a:t>
            </a:r>
          </a:p>
          <a:p>
            <a:r>
              <a:rPr lang="en-US" dirty="0"/>
              <a:t>David Walker – Tiller Endeavors</a:t>
            </a:r>
          </a:p>
        </p:txBody>
      </p:sp>
      <p:sp>
        <p:nvSpPr>
          <p:cNvPr id="4" name="Date Placeholder 3"/>
          <p:cNvSpPr>
            <a:spLocks noGrp="1"/>
          </p:cNvSpPr>
          <p:nvPr>
            <p:ph type="dt" sz="half" idx="10"/>
          </p:nvPr>
        </p:nvSpPr>
        <p:spPr>
          <a:xfrm>
            <a:off x="3818712" y="4395561"/>
            <a:ext cx="5056632" cy="576262"/>
          </a:xfrm>
        </p:spPr>
        <p:txBody>
          <a:bodyPr/>
          <a:lstStyle/>
          <a:p>
            <a:r>
              <a:rPr lang="en-US" dirty="0"/>
              <a:t>January 30, 2018</a:t>
            </a:r>
          </a:p>
        </p:txBody>
      </p:sp>
      <p:sp>
        <p:nvSpPr>
          <p:cNvPr id="5" name="Slide Number Placeholder 4"/>
          <p:cNvSpPr>
            <a:spLocks noGrp="1"/>
          </p:cNvSpPr>
          <p:nvPr>
            <p:ph type="sldNum" sz="quarter" idx="12"/>
          </p:nvPr>
        </p:nvSpPr>
        <p:spPr/>
        <p:txBody>
          <a:bodyPr/>
          <a:lstStyle/>
          <a:p>
            <a:fld id="{BA4239FC-D220-4325-836E-4E6B32FBCBE1}" type="slidenum">
              <a:rPr lang="en-US" smtClean="0"/>
              <a:pPr/>
              <a:t>1</a:t>
            </a:fld>
            <a:endParaRPr lang="en-US"/>
          </a:p>
        </p:txBody>
      </p:sp>
    </p:spTree>
    <p:extLst>
      <p:ext uri="{BB962C8B-B14F-4D97-AF65-F5344CB8AC3E}">
        <p14:creationId xmlns:p14="http://schemas.microsoft.com/office/powerpoint/2010/main" val="315006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936647" y="1804524"/>
            <a:ext cx="4855047" cy="45664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5" name="Title 1"/>
          <p:cNvSpPr>
            <a:spLocks noGrp="1"/>
          </p:cNvSpPr>
          <p:nvPr>
            <p:ph type="title"/>
          </p:nvPr>
        </p:nvSpPr>
        <p:spPr>
          <a:xfrm>
            <a:off x="487253" y="385542"/>
            <a:ext cx="8610600" cy="869670"/>
          </a:xfrm>
        </p:spPr>
        <p:txBody>
          <a:bodyPr anchor="t"/>
          <a:lstStyle/>
          <a:p>
            <a:r>
              <a:rPr lang="en-US" dirty="0"/>
              <a:t>AFP - Business Checks</a:t>
            </a:r>
          </a:p>
        </p:txBody>
      </p:sp>
      <p:sp>
        <p:nvSpPr>
          <p:cNvPr id="4" name="Slide Number Placeholder 3"/>
          <p:cNvSpPr>
            <a:spLocks noGrp="1"/>
          </p:cNvSpPr>
          <p:nvPr>
            <p:ph type="sldNum" sz="quarter" idx="12"/>
          </p:nvPr>
        </p:nvSpPr>
        <p:spPr>
          <a:xfrm>
            <a:off x="0" y="6456921"/>
            <a:ext cx="564894" cy="287518"/>
          </a:xfrm>
        </p:spPr>
        <p:txBody>
          <a:bodyPr/>
          <a:lstStyle/>
          <a:p>
            <a:fld id="{BE2F2DF0-2086-48B6-BA89-BEFB8823F228}" type="slidenum">
              <a:rPr lang="en-US" smtClean="0"/>
              <a:pPr/>
              <a:t>10</a:t>
            </a:fld>
            <a:endParaRPr lang="en-US" dirty="0"/>
          </a:p>
        </p:txBody>
      </p:sp>
      <p:sp>
        <p:nvSpPr>
          <p:cNvPr id="6" name="object 2"/>
          <p:cNvSpPr txBox="1">
            <a:spLocks/>
          </p:cNvSpPr>
          <p:nvPr/>
        </p:nvSpPr>
        <p:spPr>
          <a:xfrm>
            <a:off x="1864502" y="979865"/>
            <a:ext cx="5505503" cy="754053"/>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baseline="0">
                <a:solidFill>
                  <a:schemeClr val="accent1">
                    <a:lumMod val="75000"/>
                  </a:schemeClr>
                </a:solidFill>
                <a:latin typeface="+mj-lt"/>
                <a:ea typeface="+mj-ea"/>
                <a:cs typeface="+mj-cs"/>
              </a:defRPr>
            </a:lvl1pPr>
          </a:lstStyle>
          <a:p>
            <a:pPr marL="9049" marR="3810" algn="ctr">
              <a:lnSpc>
                <a:spcPct val="100000"/>
              </a:lnSpc>
            </a:pPr>
            <a:r>
              <a:rPr lang="en-US" sz="2000" dirty="0">
                <a:solidFill>
                  <a:srgbClr val="002B49"/>
                </a:solidFill>
                <a:latin typeface="Arial"/>
                <a:cs typeface="Arial"/>
              </a:rPr>
              <a:t>Percentage </a:t>
            </a:r>
            <a:r>
              <a:rPr lang="en-US" sz="2000" spc="-4" dirty="0">
                <a:solidFill>
                  <a:srgbClr val="002B49"/>
                </a:solidFill>
                <a:latin typeface="Arial"/>
                <a:cs typeface="Arial"/>
              </a:rPr>
              <a:t>of Organization’s </a:t>
            </a:r>
            <a:r>
              <a:rPr lang="en-US" sz="2000" dirty="0">
                <a:solidFill>
                  <a:srgbClr val="002B49"/>
                </a:solidFill>
                <a:latin typeface="Arial"/>
                <a:cs typeface="Arial"/>
              </a:rPr>
              <a:t>B2B</a:t>
            </a:r>
            <a:r>
              <a:rPr lang="en-US" sz="2000" spc="-86" dirty="0">
                <a:solidFill>
                  <a:srgbClr val="002B49"/>
                </a:solidFill>
                <a:latin typeface="Arial"/>
                <a:cs typeface="Arial"/>
              </a:rPr>
              <a:t> </a:t>
            </a:r>
            <a:r>
              <a:rPr lang="en-US" sz="2000" spc="-4" dirty="0">
                <a:solidFill>
                  <a:srgbClr val="002B49"/>
                </a:solidFill>
                <a:latin typeface="Arial"/>
                <a:cs typeface="Arial"/>
              </a:rPr>
              <a:t>Payments </a:t>
            </a:r>
            <a:r>
              <a:rPr lang="en-US" sz="2000" dirty="0">
                <a:solidFill>
                  <a:srgbClr val="002B49"/>
                </a:solidFill>
                <a:latin typeface="Arial"/>
                <a:cs typeface="Arial"/>
              </a:rPr>
              <a:t>Made </a:t>
            </a:r>
            <a:r>
              <a:rPr lang="en-US" sz="2000" spc="-4" dirty="0">
                <a:solidFill>
                  <a:srgbClr val="002B49"/>
                </a:solidFill>
                <a:latin typeface="Arial"/>
                <a:cs typeface="Arial"/>
              </a:rPr>
              <a:t>by</a:t>
            </a:r>
            <a:r>
              <a:rPr lang="en-US" sz="2000" spc="-83" dirty="0">
                <a:solidFill>
                  <a:srgbClr val="002B49"/>
                </a:solidFill>
                <a:latin typeface="Arial"/>
                <a:cs typeface="Arial"/>
              </a:rPr>
              <a:t> </a:t>
            </a:r>
            <a:r>
              <a:rPr lang="en-US" sz="2000" dirty="0">
                <a:solidFill>
                  <a:srgbClr val="002B49"/>
                </a:solidFill>
                <a:latin typeface="Arial"/>
                <a:cs typeface="Arial"/>
              </a:rPr>
              <a:t>Checks</a:t>
            </a:r>
            <a:endParaRPr lang="en-US" sz="2000" dirty="0">
              <a:latin typeface="Arial"/>
              <a:cs typeface="Arial"/>
            </a:endParaRPr>
          </a:p>
          <a:p>
            <a:pPr marL="953" algn="ctr">
              <a:lnSpc>
                <a:spcPct val="100000"/>
              </a:lnSpc>
              <a:spcBef>
                <a:spcPts val="15"/>
              </a:spcBef>
            </a:pPr>
            <a:r>
              <a:rPr lang="en-US" sz="900" spc="-4" dirty="0">
                <a:solidFill>
                  <a:srgbClr val="002B49"/>
                </a:solidFill>
                <a:latin typeface="Arial"/>
                <a:cs typeface="Arial"/>
              </a:rPr>
              <a:t>(Percentage </a:t>
            </a:r>
            <a:r>
              <a:rPr lang="en-US" sz="900" dirty="0">
                <a:solidFill>
                  <a:srgbClr val="002B49"/>
                </a:solidFill>
                <a:latin typeface="Arial"/>
                <a:cs typeface="Arial"/>
              </a:rPr>
              <a:t>of B2B </a:t>
            </a:r>
            <a:r>
              <a:rPr lang="en-US" sz="900" spc="-4" dirty="0">
                <a:solidFill>
                  <a:srgbClr val="002B49"/>
                </a:solidFill>
                <a:latin typeface="Arial"/>
                <a:cs typeface="Arial"/>
              </a:rPr>
              <a:t>Payments Made </a:t>
            </a:r>
            <a:r>
              <a:rPr lang="en-US" sz="900" dirty="0">
                <a:solidFill>
                  <a:srgbClr val="002B49"/>
                </a:solidFill>
                <a:latin typeface="Arial"/>
                <a:cs typeface="Arial"/>
              </a:rPr>
              <a:t>by</a:t>
            </a:r>
            <a:r>
              <a:rPr lang="en-US" sz="900" spc="-64" dirty="0">
                <a:solidFill>
                  <a:srgbClr val="002B49"/>
                </a:solidFill>
                <a:latin typeface="Arial"/>
                <a:cs typeface="Arial"/>
              </a:rPr>
              <a:t> </a:t>
            </a:r>
            <a:r>
              <a:rPr lang="en-US" sz="900" spc="-4" dirty="0">
                <a:solidFill>
                  <a:srgbClr val="002B49"/>
                </a:solidFill>
                <a:latin typeface="Arial"/>
                <a:cs typeface="Arial"/>
              </a:rPr>
              <a:t>Organizations)</a:t>
            </a:r>
            <a:endParaRPr lang="en-US" sz="900" dirty="0">
              <a:latin typeface="Arial"/>
              <a:cs typeface="Arial"/>
            </a:endParaRPr>
          </a:p>
        </p:txBody>
      </p:sp>
      <p:grpSp>
        <p:nvGrpSpPr>
          <p:cNvPr id="3" name="Group 2"/>
          <p:cNvGrpSpPr/>
          <p:nvPr/>
        </p:nvGrpSpPr>
        <p:grpSpPr>
          <a:xfrm>
            <a:off x="5374684" y="2315303"/>
            <a:ext cx="2824120" cy="3279072"/>
            <a:chOff x="5607781" y="2207867"/>
            <a:chExt cx="2824120" cy="3279072"/>
          </a:xfrm>
        </p:grpSpPr>
        <p:sp>
          <p:nvSpPr>
            <p:cNvPr id="2" name="Rectangle 1"/>
            <p:cNvSpPr/>
            <p:nvPr/>
          </p:nvSpPr>
          <p:spPr>
            <a:xfrm>
              <a:off x="5607781" y="2207867"/>
              <a:ext cx="2824120" cy="3279072"/>
            </a:xfrm>
            <a:prstGeom prst="rect">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7" name="object 38"/>
            <p:cNvSpPr txBox="1"/>
            <p:nvPr/>
          </p:nvSpPr>
          <p:spPr>
            <a:xfrm>
              <a:off x="5789861" y="2389639"/>
              <a:ext cx="2640594" cy="276999"/>
            </a:xfrm>
            <a:prstGeom prst="rect">
              <a:avLst/>
            </a:prstGeom>
          </p:spPr>
          <p:txBody>
            <a:bodyPr vert="horz" wrap="square" lIns="0" tIns="0" rIns="0" bIns="0" rtlCol="0">
              <a:spAutoFit/>
            </a:bodyPr>
            <a:lstStyle/>
            <a:p>
              <a:pPr marL="9525"/>
              <a:r>
                <a:rPr spc="-4" dirty="0">
                  <a:latin typeface="Arial"/>
                  <a:cs typeface="Arial"/>
                </a:rPr>
                <a:t>What </a:t>
              </a:r>
              <a:r>
                <a:rPr spc="-8" dirty="0">
                  <a:latin typeface="Arial"/>
                  <a:cs typeface="Arial"/>
                </a:rPr>
                <a:t>Has</a:t>
              </a:r>
              <a:r>
                <a:rPr spc="-45" dirty="0">
                  <a:latin typeface="Arial"/>
                  <a:cs typeface="Arial"/>
                </a:rPr>
                <a:t> </a:t>
              </a:r>
              <a:r>
                <a:rPr spc="-4" dirty="0">
                  <a:latin typeface="Arial"/>
                  <a:cs typeface="Arial"/>
                </a:rPr>
                <a:t>Happened?</a:t>
              </a:r>
              <a:endParaRPr dirty="0">
                <a:latin typeface="Arial"/>
                <a:cs typeface="Arial"/>
              </a:endParaRPr>
            </a:p>
          </p:txBody>
        </p:sp>
        <p:sp>
          <p:nvSpPr>
            <p:cNvPr id="8" name="object 39"/>
            <p:cNvSpPr txBox="1"/>
            <p:nvPr/>
          </p:nvSpPr>
          <p:spPr>
            <a:xfrm>
              <a:off x="5789861" y="2778061"/>
              <a:ext cx="2391187" cy="2623795"/>
            </a:xfrm>
            <a:prstGeom prst="rect">
              <a:avLst/>
            </a:prstGeom>
          </p:spPr>
          <p:txBody>
            <a:bodyPr vert="horz" wrap="square" lIns="0" tIns="0" rIns="0" bIns="0" rtlCol="0">
              <a:spAutoFit/>
            </a:bodyPr>
            <a:lstStyle/>
            <a:p>
              <a:pPr marL="224314" marR="3810" indent="-214789">
                <a:buChar char="•"/>
                <a:tabLst>
                  <a:tab pos="224314" algn="l"/>
                  <a:tab pos="224790" algn="l"/>
                </a:tabLst>
              </a:pPr>
              <a:r>
                <a:rPr lang="en-US" sz="1600" spc="-4" dirty="0">
                  <a:latin typeface="Arial"/>
                  <a:cs typeface="Arial"/>
                </a:rPr>
                <a:t>“</a:t>
              </a:r>
              <a:r>
                <a:rPr sz="1600" spc="-4" dirty="0">
                  <a:latin typeface="Arial"/>
                  <a:cs typeface="Arial"/>
                </a:rPr>
                <a:t>Declining </a:t>
              </a:r>
              <a:r>
                <a:rPr sz="1600" spc="-11" dirty="0">
                  <a:latin typeface="Arial"/>
                  <a:cs typeface="Arial"/>
                </a:rPr>
                <a:t>Trend </a:t>
              </a:r>
              <a:r>
                <a:rPr sz="1600" dirty="0">
                  <a:latin typeface="Arial"/>
                  <a:cs typeface="Arial"/>
                </a:rPr>
                <a:t>from</a:t>
              </a:r>
              <a:r>
                <a:rPr sz="1600" spc="-83" dirty="0">
                  <a:latin typeface="Arial"/>
                  <a:cs typeface="Arial"/>
                </a:rPr>
                <a:t> </a:t>
              </a:r>
              <a:r>
                <a:rPr sz="1600" spc="-4" dirty="0">
                  <a:latin typeface="Arial"/>
                  <a:cs typeface="Arial"/>
                </a:rPr>
                <a:t>2004 </a:t>
              </a:r>
              <a:r>
                <a:rPr sz="1600" dirty="0">
                  <a:latin typeface="Arial"/>
                  <a:cs typeface="Arial"/>
                </a:rPr>
                <a:t>is</a:t>
              </a:r>
              <a:r>
                <a:rPr sz="1600" spc="-53" dirty="0">
                  <a:latin typeface="Arial"/>
                  <a:cs typeface="Arial"/>
                </a:rPr>
                <a:t> </a:t>
              </a:r>
              <a:r>
                <a:rPr sz="1600" spc="-4" dirty="0">
                  <a:latin typeface="Arial"/>
                  <a:cs typeface="Arial"/>
                </a:rPr>
                <a:t>Broken!</a:t>
              </a:r>
              <a:r>
                <a:rPr lang="en-US" sz="1600" spc="-4" dirty="0">
                  <a:latin typeface="Arial"/>
                  <a:cs typeface="Arial"/>
                </a:rPr>
                <a:t>"</a:t>
              </a:r>
            </a:p>
            <a:p>
              <a:pPr marL="9525" marR="3810">
                <a:tabLst>
                  <a:tab pos="224314" algn="l"/>
                  <a:tab pos="224790" algn="l"/>
                </a:tabLst>
              </a:pPr>
              <a:endParaRPr lang="en-US" sz="1600" spc="-4" dirty="0">
                <a:latin typeface="Arial"/>
                <a:cs typeface="Arial"/>
              </a:endParaRPr>
            </a:p>
            <a:p>
              <a:pPr marL="224314" marR="3810" indent="-214789">
                <a:buChar char="•"/>
                <a:tabLst>
                  <a:tab pos="224314" algn="l"/>
                  <a:tab pos="224790" algn="l"/>
                </a:tabLst>
              </a:pPr>
              <a:r>
                <a:rPr lang="en-US" sz="1600" spc="-4" dirty="0">
                  <a:latin typeface="Arial"/>
                  <a:cs typeface="Arial"/>
                </a:rPr>
                <a:t>“Check </a:t>
              </a:r>
              <a:r>
                <a:rPr lang="en-US" sz="1600" dirty="0">
                  <a:latin typeface="Arial"/>
                  <a:cs typeface="Arial"/>
                </a:rPr>
                <a:t>Use is </a:t>
              </a:r>
              <a:r>
                <a:rPr lang="en-US" sz="1600" spc="-4" dirty="0">
                  <a:latin typeface="Arial"/>
                  <a:cs typeface="Arial"/>
                </a:rPr>
                <a:t>Not</a:t>
              </a:r>
              <a:r>
                <a:rPr lang="en-US" sz="1600" spc="-56" dirty="0">
                  <a:latin typeface="Arial"/>
                  <a:cs typeface="Arial"/>
                </a:rPr>
                <a:t> </a:t>
              </a:r>
              <a:r>
                <a:rPr lang="en-US" sz="1600" spc="-4" dirty="0">
                  <a:latin typeface="Arial"/>
                  <a:cs typeface="Arial"/>
                </a:rPr>
                <a:t>Declining  Anymore!”</a:t>
              </a:r>
            </a:p>
            <a:p>
              <a:pPr marL="9525" marR="3810">
                <a:tabLst>
                  <a:tab pos="224314" algn="l"/>
                  <a:tab pos="224790" algn="l"/>
                </a:tabLst>
              </a:pPr>
              <a:endParaRPr lang="en-US" sz="1600" spc="-4" dirty="0">
                <a:latin typeface="Arial"/>
                <a:cs typeface="Arial"/>
              </a:endParaRPr>
            </a:p>
            <a:p>
              <a:pPr marL="224314" marR="3810" indent="-214789">
                <a:buFontTx/>
                <a:buChar char="•"/>
                <a:tabLst>
                  <a:tab pos="224314" algn="l"/>
                  <a:tab pos="224790" algn="l"/>
                </a:tabLst>
              </a:pPr>
              <a:r>
                <a:rPr lang="en-US" sz="1600" spc="-71" dirty="0">
                  <a:latin typeface="Arial"/>
                  <a:cs typeface="Arial"/>
                </a:rPr>
                <a:t>“To </a:t>
              </a:r>
              <a:r>
                <a:rPr lang="en-US" sz="1600" spc="-4" dirty="0">
                  <a:latin typeface="Arial"/>
                  <a:cs typeface="Arial"/>
                </a:rPr>
                <a:t>Switch from Checks to  Electronic Payments May Be  More Difficult Than First  Anticipated.”</a:t>
              </a:r>
              <a:endParaRPr lang="en-US" sz="1050" dirty="0">
                <a:latin typeface="Arial"/>
                <a:cs typeface="Arial"/>
              </a:endParaRPr>
            </a:p>
            <a:p>
              <a:pPr marL="224314" marR="3810" indent="-214789">
                <a:buChar char="•"/>
                <a:tabLst>
                  <a:tab pos="224314" algn="l"/>
                  <a:tab pos="224790" algn="l"/>
                </a:tabLst>
              </a:pPr>
              <a:endParaRPr sz="1050" dirty="0">
                <a:latin typeface="Arial"/>
                <a:cs typeface="Arial"/>
              </a:endParaRPr>
            </a:p>
          </p:txBody>
        </p:sp>
      </p:grpSp>
      <p:grpSp>
        <p:nvGrpSpPr>
          <p:cNvPr id="9" name="Group 8"/>
          <p:cNvGrpSpPr/>
          <p:nvPr/>
        </p:nvGrpSpPr>
        <p:grpSpPr>
          <a:xfrm>
            <a:off x="1061776" y="2012866"/>
            <a:ext cx="5055689" cy="4042530"/>
            <a:chOff x="1918570" y="2396065"/>
            <a:chExt cx="5927907" cy="3176696"/>
          </a:xfrm>
        </p:grpSpPr>
        <p:grpSp>
          <p:nvGrpSpPr>
            <p:cNvPr id="10" name="Group 9"/>
            <p:cNvGrpSpPr/>
            <p:nvPr/>
          </p:nvGrpSpPr>
          <p:grpSpPr>
            <a:xfrm>
              <a:off x="1918570" y="2396065"/>
              <a:ext cx="4757230" cy="3176696"/>
              <a:chOff x="1918570" y="2396065"/>
              <a:chExt cx="4757230" cy="3176696"/>
            </a:xfrm>
          </p:grpSpPr>
          <p:sp>
            <p:nvSpPr>
              <p:cNvPr id="12" name="object 3"/>
              <p:cNvSpPr/>
              <p:nvPr/>
            </p:nvSpPr>
            <p:spPr>
              <a:xfrm>
                <a:off x="2451409" y="2469264"/>
                <a:ext cx="3935177" cy="2870968"/>
              </a:xfrm>
              <a:prstGeom prst="rect">
                <a:avLst/>
              </a:prstGeom>
              <a:blipFill>
                <a:blip r:embed="rId2" cstate="print"/>
                <a:stretch>
                  <a:fillRect/>
                </a:stretch>
              </a:blipFill>
            </p:spPr>
            <p:txBody>
              <a:bodyPr wrap="square" lIns="0" tIns="0" rIns="0" bIns="0" rtlCol="0"/>
              <a:lstStyle/>
              <a:p>
                <a:endParaRPr sz="1400"/>
              </a:p>
            </p:txBody>
          </p:sp>
          <p:sp>
            <p:nvSpPr>
              <p:cNvPr id="13" name="object 4"/>
              <p:cNvSpPr/>
              <p:nvPr/>
            </p:nvSpPr>
            <p:spPr>
              <a:xfrm>
                <a:off x="2451820" y="5339984"/>
                <a:ext cx="3934301" cy="0"/>
              </a:xfrm>
              <a:custGeom>
                <a:avLst/>
                <a:gdLst/>
                <a:ahLst/>
                <a:cxnLst/>
                <a:rect l="l" t="t" r="r" b="b"/>
                <a:pathLst>
                  <a:path w="5245735">
                    <a:moveTo>
                      <a:pt x="0" y="0"/>
                    </a:moveTo>
                    <a:lnTo>
                      <a:pt x="5245608" y="0"/>
                    </a:lnTo>
                  </a:path>
                </a:pathLst>
              </a:custGeom>
              <a:ln w="9144">
                <a:solidFill>
                  <a:srgbClr val="BDE4FF"/>
                </a:solidFill>
              </a:ln>
            </p:spPr>
            <p:txBody>
              <a:bodyPr wrap="square" lIns="0" tIns="0" rIns="0" bIns="0" rtlCol="0"/>
              <a:lstStyle/>
              <a:p>
                <a:endParaRPr sz="1400"/>
              </a:p>
            </p:txBody>
          </p:sp>
          <p:sp>
            <p:nvSpPr>
              <p:cNvPr id="14" name="object 5"/>
              <p:cNvSpPr/>
              <p:nvPr/>
            </p:nvSpPr>
            <p:spPr>
              <a:xfrm flipH="1">
                <a:off x="2451817" y="5320935"/>
                <a:ext cx="45719" cy="45719"/>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15" name="object 6"/>
              <p:cNvSpPr/>
              <p:nvPr/>
            </p:nvSpPr>
            <p:spPr>
              <a:xfrm>
                <a:off x="3238202" y="5339984"/>
                <a:ext cx="0" cy="26670"/>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16" name="object 7"/>
              <p:cNvSpPr/>
              <p:nvPr/>
            </p:nvSpPr>
            <p:spPr>
              <a:xfrm>
                <a:off x="4025730" y="5339984"/>
                <a:ext cx="0" cy="26670"/>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17" name="object 8"/>
              <p:cNvSpPr/>
              <p:nvPr/>
            </p:nvSpPr>
            <p:spPr>
              <a:xfrm>
                <a:off x="4812113" y="5339984"/>
                <a:ext cx="0" cy="26670"/>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18" name="object 9"/>
              <p:cNvSpPr/>
              <p:nvPr/>
            </p:nvSpPr>
            <p:spPr>
              <a:xfrm>
                <a:off x="5599641" y="5339984"/>
                <a:ext cx="0" cy="26670"/>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19" name="object 10"/>
              <p:cNvSpPr/>
              <p:nvPr/>
            </p:nvSpPr>
            <p:spPr>
              <a:xfrm>
                <a:off x="6386025" y="5339984"/>
                <a:ext cx="0" cy="26670"/>
              </a:xfrm>
              <a:custGeom>
                <a:avLst/>
                <a:gdLst/>
                <a:ahLst/>
                <a:cxnLst/>
                <a:rect l="l" t="t" r="r" b="b"/>
                <a:pathLst>
                  <a:path h="35560">
                    <a:moveTo>
                      <a:pt x="0" y="0"/>
                    </a:moveTo>
                    <a:lnTo>
                      <a:pt x="0" y="35052"/>
                    </a:lnTo>
                  </a:path>
                </a:pathLst>
              </a:custGeom>
              <a:ln w="9144">
                <a:solidFill>
                  <a:srgbClr val="BDE4FF"/>
                </a:solidFill>
              </a:ln>
            </p:spPr>
            <p:txBody>
              <a:bodyPr wrap="square" lIns="0" tIns="0" rIns="0" bIns="0" rtlCol="0"/>
              <a:lstStyle/>
              <a:p>
                <a:endParaRPr sz="1400"/>
              </a:p>
            </p:txBody>
          </p:sp>
          <p:sp>
            <p:nvSpPr>
              <p:cNvPr id="20" name="object 11"/>
              <p:cNvSpPr/>
              <p:nvPr/>
            </p:nvSpPr>
            <p:spPr>
              <a:xfrm>
                <a:off x="2844439" y="2756231"/>
                <a:ext cx="3148965" cy="988695"/>
              </a:xfrm>
              <a:custGeom>
                <a:avLst/>
                <a:gdLst/>
                <a:ahLst/>
                <a:cxnLst/>
                <a:rect l="l" t="t" r="r" b="b"/>
                <a:pathLst>
                  <a:path w="4198620" h="1318260">
                    <a:moveTo>
                      <a:pt x="0" y="0"/>
                    </a:moveTo>
                    <a:lnTo>
                      <a:pt x="1050036" y="297180"/>
                    </a:lnTo>
                    <a:lnTo>
                      <a:pt x="2100072" y="595884"/>
                    </a:lnTo>
                    <a:lnTo>
                      <a:pt x="3148584" y="1318260"/>
                    </a:lnTo>
                    <a:lnTo>
                      <a:pt x="4198620" y="1275588"/>
                    </a:lnTo>
                  </a:path>
                </a:pathLst>
              </a:custGeom>
              <a:ln w="56388">
                <a:solidFill>
                  <a:srgbClr val="C00000"/>
                </a:solidFill>
              </a:ln>
            </p:spPr>
            <p:txBody>
              <a:bodyPr wrap="square" lIns="0" tIns="0" rIns="0" bIns="0" rtlCol="0"/>
              <a:lstStyle/>
              <a:p>
                <a:endParaRPr sz="1400"/>
              </a:p>
            </p:txBody>
          </p:sp>
          <p:sp>
            <p:nvSpPr>
              <p:cNvPr id="21" name="object 12"/>
              <p:cNvSpPr/>
              <p:nvPr/>
            </p:nvSpPr>
            <p:spPr>
              <a:xfrm>
                <a:off x="2815294" y="2727086"/>
                <a:ext cx="57149" cy="57149"/>
              </a:xfrm>
              <a:prstGeom prst="rect">
                <a:avLst/>
              </a:prstGeom>
              <a:blipFill>
                <a:blip r:embed="rId3" cstate="print"/>
                <a:stretch>
                  <a:fillRect/>
                </a:stretch>
              </a:blipFill>
            </p:spPr>
            <p:txBody>
              <a:bodyPr wrap="square" lIns="0" tIns="0" rIns="0" bIns="0" rtlCol="0"/>
              <a:lstStyle/>
              <a:p>
                <a:endParaRPr sz="1400"/>
              </a:p>
            </p:txBody>
          </p:sp>
          <p:sp>
            <p:nvSpPr>
              <p:cNvPr id="22" name="object 13"/>
              <p:cNvSpPr/>
              <p:nvPr/>
            </p:nvSpPr>
            <p:spPr>
              <a:xfrm>
                <a:off x="2815293" y="2727085"/>
                <a:ext cx="57150" cy="57150"/>
              </a:xfrm>
              <a:custGeom>
                <a:avLst/>
                <a:gdLst/>
                <a:ahLst/>
                <a:cxnLst/>
                <a:rect l="l" t="t" r="r" b="b"/>
                <a:pathLst>
                  <a:path w="76200" h="76200">
                    <a:moveTo>
                      <a:pt x="76200" y="38100"/>
                    </a:moveTo>
                    <a:lnTo>
                      <a:pt x="73206" y="52931"/>
                    </a:lnTo>
                    <a:lnTo>
                      <a:pt x="65041" y="65041"/>
                    </a:lnTo>
                    <a:lnTo>
                      <a:pt x="52931" y="73206"/>
                    </a:lnTo>
                    <a:lnTo>
                      <a:pt x="38100" y="76200"/>
                    </a:ln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close/>
                  </a:path>
                </a:pathLst>
              </a:custGeom>
              <a:ln w="57150">
                <a:solidFill>
                  <a:srgbClr val="C00000"/>
                </a:solidFill>
              </a:ln>
            </p:spPr>
            <p:txBody>
              <a:bodyPr wrap="square" lIns="0" tIns="0" rIns="0" bIns="0" rtlCol="0"/>
              <a:lstStyle/>
              <a:p>
                <a:endParaRPr sz="1400"/>
              </a:p>
            </p:txBody>
          </p:sp>
          <p:sp>
            <p:nvSpPr>
              <p:cNvPr id="23" name="object 14"/>
              <p:cNvSpPr/>
              <p:nvPr/>
            </p:nvSpPr>
            <p:spPr>
              <a:xfrm>
                <a:off x="3602821" y="2949972"/>
                <a:ext cx="57149" cy="57149"/>
              </a:xfrm>
              <a:prstGeom prst="rect">
                <a:avLst/>
              </a:prstGeom>
              <a:blipFill>
                <a:blip r:embed="rId3" cstate="print"/>
                <a:stretch>
                  <a:fillRect/>
                </a:stretch>
              </a:blipFill>
            </p:spPr>
            <p:txBody>
              <a:bodyPr wrap="square" lIns="0" tIns="0" rIns="0" bIns="0" rtlCol="0"/>
              <a:lstStyle/>
              <a:p>
                <a:endParaRPr sz="1400"/>
              </a:p>
            </p:txBody>
          </p:sp>
          <p:sp>
            <p:nvSpPr>
              <p:cNvPr id="24" name="object 15"/>
              <p:cNvSpPr/>
              <p:nvPr/>
            </p:nvSpPr>
            <p:spPr>
              <a:xfrm>
                <a:off x="3602819" y="2949971"/>
                <a:ext cx="57150" cy="57150"/>
              </a:xfrm>
              <a:custGeom>
                <a:avLst/>
                <a:gdLst/>
                <a:ahLst/>
                <a:cxnLst/>
                <a:rect l="l" t="t" r="r" b="b"/>
                <a:pathLst>
                  <a:path w="76200" h="76200">
                    <a:moveTo>
                      <a:pt x="76200" y="38100"/>
                    </a:moveTo>
                    <a:lnTo>
                      <a:pt x="73206" y="52931"/>
                    </a:lnTo>
                    <a:lnTo>
                      <a:pt x="65041" y="65041"/>
                    </a:lnTo>
                    <a:lnTo>
                      <a:pt x="52931" y="73206"/>
                    </a:lnTo>
                    <a:lnTo>
                      <a:pt x="38100" y="76200"/>
                    </a:ln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close/>
                  </a:path>
                </a:pathLst>
              </a:custGeom>
              <a:ln w="57150">
                <a:solidFill>
                  <a:srgbClr val="C00000"/>
                </a:solidFill>
              </a:ln>
            </p:spPr>
            <p:txBody>
              <a:bodyPr wrap="square" lIns="0" tIns="0" rIns="0" bIns="0" rtlCol="0"/>
              <a:lstStyle/>
              <a:p>
                <a:endParaRPr sz="1400"/>
              </a:p>
            </p:txBody>
          </p:sp>
          <p:sp>
            <p:nvSpPr>
              <p:cNvPr id="25" name="object 16"/>
              <p:cNvSpPr/>
              <p:nvPr/>
            </p:nvSpPr>
            <p:spPr>
              <a:xfrm>
                <a:off x="4390348" y="3174000"/>
                <a:ext cx="57149" cy="57149"/>
              </a:xfrm>
              <a:prstGeom prst="rect">
                <a:avLst/>
              </a:prstGeom>
              <a:blipFill>
                <a:blip r:embed="rId3" cstate="print"/>
                <a:stretch>
                  <a:fillRect/>
                </a:stretch>
              </a:blipFill>
            </p:spPr>
            <p:txBody>
              <a:bodyPr wrap="square" lIns="0" tIns="0" rIns="0" bIns="0" rtlCol="0"/>
              <a:lstStyle/>
              <a:p>
                <a:endParaRPr sz="1400"/>
              </a:p>
            </p:txBody>
          </p:sp>
          <p:sp>
            <p:nvSpPr>
              <p:cNvPr id="26" name="object 17"/>
              <p:cNvSpPr/>
              <p:nvPr/>
            </p:nvSpPr>
            <p:spPr>
              <a:xfrm>
                <a:off x="4390346" y="3173998"/>
                <a:ext cx="57150" cy="57150"/>
              </a:xfrm>
              <a:custGeom>
                <a:avLst/>
                <a:gdLst/>
                <a:ahLst/>
                <a:cxnLst/>
                <a:rect l="l" t="t" r="r" b="b"/>
                <a:pathLst>
                  <a:path w="76200" h="76200">
                    <a:moveTo>
                      <a:pt x="76200" y="38100"/>
                    </a:moveTo>
                    <a:lnTo>
                      <a:pt x="73206" y="52931"/>
                    </a:lnTo>
                    <a:lnTo>
                      <a:pt x="65041" y="65041"/>
                    </a:lnTo>
                    <a:lnTo>
                      <a:pt x="52931" y="73206"/>
                    </a:lnTo>
                    <a:lnTo>
                      <a:pt x="38100" y="76200"/>
                    </a:ln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close/>
                  </a:path>
                </a:pathLst>
              </a:custGeom>
              <a:ln w="57150">
                <a:solidFill>
                  <a:srgbClr val="C00000"/>
                </a:solidFill>
              </a:ln>
            </p:spPr>
            <p:txBody>
              <a:bodyPr wrap="square" lIns="0" tIns="0" rIns="0" bIns="0" rtlCol="0"/>
              <a:lstStyle/>
              <a:p>
                <a:endParaRPr sz="1400"/>
              </a:p>
            </p:txBody>
          </p:sp>
          <p:sp>
            <p:nvSpPr>
              <p:cNvPr id="27" name="object 18"/>
              <p:cNvSpPr/>
              <p:nvPr/>
            </p:nvSpPr>
            <p:spPr>
              <a:xfrm>
                <a:off x="5176731" y="3715782"/>
                <a:ext cx="57149" cy="57149"/>
              </a:xfrm>
              <a:prstGeom prst="rect">
                <a:avLst/>
              </a:prstGeom>
              <a:blipFill>
                <a:blip r:embed="rId3" cstate="print"/>
                <a:stretch>
                  <a:fillRect/>
                </a:stretch>
              </a:blipFill>
            </p:spPr>
            <p:txBody>
              <a:bodyPr wrap="square" lIns="0" tIns="0" rIns="0" bIns="0" rtlCol="0"/>
              <a:lstStyle/>
              <a:p>
                <a:endParaRPr sz="1400"/>
              </a:p>
            </p:txBody>
          </p:sp>
          <p:sp>
            <p:nvSpPr>
              <p:cNvPr id="28" name="object 19"/>
              <p:cNvSpPr/>
              <p:nvPr/>
            </p:nvSpPr>
            <p:spPr>
              <a:xfrm>
                <a:off x="5176731" y="3715781"/>
                <a:ext cx="57150" cy="57150"/>
              </a:xfrm>
              <a:custGeom>
                <a:avLst/>
                <a:gdLst/>
                <a:ahLst/>
                <a:cxnLst/>
                <a:rect l="l" t="t" r="r" b="b"/>
                <a:pathLst>
                  <a:path w="76200" h="76200">
                    <a:moveTo>
                      <a:pt x="76200" y="38100"/>
                    </a:moveTo>
                    <a:lnTo>
                      <a:pt x="73206" y="52931"/>
                    </a:lnTo>
                    <a:lnTo>
                      <a:pt x="65041" y="65041"/>
                    </a:lnTo>
                    <a:lnTo>
                      <a:pt x="52931" y="73206"/>
                    </a:lnTo>
                    <a:lnTo>
                      <a:pt x="38100" y="76200"/>
                    </a:ln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close/>
                  </a:path>
                </a:pathLst>
              </a:custGeom>
              <a:ln w="57150">
                <a:solidFill>
                  <a:srgbClr val="C00000"/>
                </a:solidFill>
              </a:ln>
            </p:spPr>
            <p:txBody>
              <a:bodyPr wrap="square" lIns="0" tIns="0" rIns="0" bIns="0" rtlCol="0"/>
              <a:lstStyle/>
              <a:p>
                <a:endParaRPr sz="1400"/>
              </a:p>
            </p:txBody>
          </p:sp>
          <p:sp>
            <p:nvSpPr>
              <p:cNvPr id="29" name="object 20"/>
              <p:cNvSpPr/>
              <p:nvPr/>
            </p:nvSpPr>
            <p:spPr>
              <a:xfrm>
                <a:off x="5964259" y="3683777"/>
                <a:ext cx="57149" cy="57149"/>
              </a:xfrm>
              <a:prstGeom prst="rect">
                <a:avLst/>
              </a:prstGeom>
              <a:blipFill>
                <a:blip r:embed="rId3" cstate="print"/>
                <a:stretch>
                  <a:fillRect/>
                </a:stretch>
              </a:blipFill>
            </p:spPr>
            <p:txBody>
              <a:bodyPr wrap="square" lIns="0" tIns="0" rIns="0" bIns="0" rtlCol="0"/>
              <a:lstStyle/>
              <a:p>
                <a:endParaRPr sz="1400"/>
              </a:p>
            </p:txBody>
          </p:sp>
          <p:sp>
            <p:nvSpPr>
              <p:cNvPr id="30" name="object 21"/>
              <p:cNvSpPr/>
              <p:nvPr/>
            </p:nvSpPr>
            <p:spPr>
              <a:xfrm>
                <a:off x="5964258" y="3683776"/>
                <a:ext cx="57150" cy="57150"/>
              </a:xfrm>
              <a:custGeom>
                <a:avLst/>
                <a:gdLst/>
                <a:ahLst/>
                <a:cxnLst/>
                <a:rect l="l" t="t" r="r" b="b"/>
                <a:pathLst>
                  <a:path w="76200" h="76200">
                    <a:moveTo>
                      <a:pt x="76200" y="38100"/>
                    </a:moveTo>
                    <a:lnTo>
                      <a:pt x="73206" y="52931"/>
                    </a:lnTo>
                    <a:lnTo>
                      <a:pt x="65041" y="65041"/>
                    </a:lnTo>
                    <a:lnTo>
                      <a:pt x="52931" y="73206"/>
                    </a:lnTo>
                    <a:lnTo>
                      <a:pt x="38100" y="76200"/>
                    </a:lnTo>
                    <a:lnTo>
                      <a:pt x="23268" y="73206"/>
                    </a:lnTo>
                    <a:lnTo>
                      <a:pt x="11158" y="65041"/>
                    </a:lnTo>
                    <a:lnTo>
                      <a:pt x="2993" y="52931"/>
                    </a:lnTo>
                    <a:lnTo>
                      <a:pt x="0" y="38100"/>
                    </a:lnTo>
                    <a:lnTo>
                      <a:pt x="2993" y="23268"/>
                    </a:lnTo>
                    <a:lnTo>
                      <a:pt x="11158" y="11158"/>
                    </a:lnTo>
                    <a:lnTo>
                      <a:pt x="23268" y="2993"/>
                    </a:lnTo>
                    <a:lnTo>
                      <a:pt x="38100" y="0"/>
                    </a:lnTo>
                    <a:lnTo>
                      <a:pt x="52931" y="2993"/>
                    </a:lnTo>
                    <a:lnTo>
                      <a:pt x="65041" y="11158"/>
                    </a:lnTo>
                    <a:lnTo>
                      <a:pt x="73206" y="23268"/>
                    </a:lnTo>
                    <a:lnTo>
                      <a:pt x="76200" y="38100"/>
                    </a:lnTo>
                    <a:close/>
                  </a:path>
                </a:pathLst>
              </a:custGeom>
              <a:ln w="57150">
                <a:solidFill>
                  <a:srgbClr val="C00000"/>
                </a:solidFill>
              </a:ln>
            </p:spPr>
            <p:txBody>
              <a:bodyPr wrap="square" lIns="0" tIns="0" rIns="0" bIns="0" rtlCol="0"/>
              <a:lstStyle/>
              <a:p>
                <a:endParaRPr sz="1400"/>
              </a:p>
            </p:txBody>
          </p:sp>
          <p:sp>
            <p:nvSpPr>
              <p:cNvPr id="31" name="object 22"/>
              <p:cNvSpPr txBox="1"/>
              <p:nvPr/>
            </p:nvSpPr>
            <p:spPr>
              <a:xfrm>
                <a:off x="2711527" y="2486292"/>
                <a:ext cx="526675"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81%</a:t>
                </a:r>
                <a:endParaRPr sz="1400" dirty="0">
                  <a:latin typeface="Arial"/>
                  <a:cs typeface="Arial"/>
                </a:endParaRPr>
              </a:p>
            </p:txBody>
          </p:sp>
          <p:sp>
            <p:nvSpPr>
              <p:cNvPr id="32" name="object 23"/>
              <p:cNvSpPr txBox="1"/>
              <p:nvPr/>
            </p:nvSpPr>
            <p:spPr>
              <a:xfrm>
                <a:off x="3515519" y="2726205"/>
                <a:ext cx="510211"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74%</a:t>
                </a:r>
                <a:endParaRPr sz="1400" dirty="0">
                  <a:latin typeface="Arial"/>
                  <a:cs typeface="Arial"/>
                </a:endParaRPr>
              </a:p>
            </p:txBody>
          </p:sp>
          <p:sp>
            <p:nvSpPr>
              <p:cNvPr id="33" name="object 24"/>
              <p:cNvSpPr txBox="1"/>
              <p:nvPr/>
            </p:nvSpPr>
            <p:spPr>
              <a:xfrm>
                <a:off x="4267755" y="2961171"/>
                <a:ext cx="469276"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67%</a:t>
                </a:r>
                <a:endParaRPr sz="1400" dirty="0">
                  <a:latin typeface="Arial"/>
                  <a:cs typeface="Arial"/>
                </a:endParaRPr>
              </a:p>
            </p:txBody>
          </p:sp>
          <p:sp>
            <p:nvSpPr>
              <p:cNvPr id="34" name="object 25"/>
              <p:cNvSpPr txBox="1"/>
              <p:nvPr/>
            </p:nvSpPr>
            <p:spPr>
              <a:xfrm>
                <a:off x="5116411" y="3503450"/>
                <a:ext cx="450252"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50%</a:t>
                </a:r>
                <a:endParaRPr sz="1400" dirty="0">
                  <a:latin typeface="Arial"/>
                  <a:cs typeface="Arial"/>
                </a:endParaRPr>
              </a:p>
            </p:txBody>
          </p:sp>
          <p:sp>
            <p:nvSpPr>
              <p:cNvPr id="35" name="object 26"/>
              <p:cNvSpPr txBox="1"/>
              <p:nvPr/>
            </p:nvSpPr>
            <p:spPr>
              <a:xfrm>
                <a:off x="5824786" y="3501444"/>
                <a:ext cx="486156"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51%</a:t>
                </a:r>
                <a:endParaRPr sz="1400" dirty="0">
                  <a:latin typeface="Arial"/>
                  <a:cs typeface="Arial"/>
                </a:endParaRPr>
              </a:p>
            </p:txBody>
          </p:sp>
          <p:sp>
            <p:nvSpPr>
              <p:cNvPr id="36" name="object 27"/>
              <p:cNvSpPr txBox="1"/>
              <p:nvPr/>
            </p:nvSpPr>
            <p:spPr>
              <a:xfrm>
                <a:off x="2033298" y="5224925"/>
                <a:ext cx="354818"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0%</a:t>
                </a:r>
                <a:endParaRPr sz="1400">
                  <a:latin typeface="Arial"/>
                  <a:cs typeface="Arial"/>
                </a:endParaRPr>
              </a:p>
            </p:txBody>
          </p:sp>
          <p:sp>
            <p:nvSpPr>
              <p:cNvPr id="37" name="object 28"/>
              <p:cNvSpPr txBox="1"/>
              <p:nvPr/>
            </p:nvSpPr>
            <p:spPr>
              <a:xfrm>
                <a:off x="1918570" y="4905943"/>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1</a:t>
                </a:r>
                <a:r>
                  <a:rPr sz="1400" spc="-11" dirty="0">
                    <a:solidFill>
                      <a:srgbClr val="002B49"/>
                    </a:solidFill>
                    <a:latin typeface="Arial"/>
                    <a:cs typeface="Arial"/>
                  </a:rPr>
                  <a:t>0%</a:t>
                </a:r>
                <a:endParaRPr sz="1400">
                  <a:latin typeface="Arial"/>
                  <a:cs typeface="Arial"/>
                </a:endParaRPr>
              </a:p>
            </p:txBody>
          </p:sp>
          <p:sp>
            <p:nvSpPr>
              <p:cNvPr id="38" name="object 29"/>
              <p:cNvSpPr txBox="1"/>
              <p:nvPr/>
            </p:nvSpPr>
            <p:spPr>
              <a:xfrm>
                <a:off x="1918570" y="4586960"/>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2</a:t>
                </a:r>
                <a:r>
                  <a:rPr sz="1400" spc="-11" dirty="0">
                    <a:solidFill>
                      <a:srgbClr val="002B49"/>
                    </a:solidFill>
                    <a:latin typeface="Arial"/>
                    <a:cs typeface="Arial"/>
                  </a:rPr>
                  <a:t>0%</a:t>
                </a:r>
                <a:endParaRPr sz="1400">
                  <a:latin typeface="Arial"/>
                  <a:cs typeface="Arial"/>
                </a:endParaRPr>
              </a:p>
            </p:txBody>
          </p:sp>
          <p:sp>
            <p:nvSpPr>
              <p:cNvPr id="39" name="object 30"/>
              <p:cNvSpPr txBox="1"/>
              <p:nvPr/>
            </p:nvSpPr>
            <p:spPr>
              <a:xfrm>
                <a:off x="1918570" y="4267977"/>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3</a:t>
                </a:r>
                <a:r>
                  <a:rPr sz="1400" spc="-11" dirty="0">
                    <a:solidFill>
                      <a:srgbClr val="002B49"/>
                    </a:solidFill>
                    <a:latin typeface="Arial"/>
                    <a:cs typeface="Arial"/>
                  </a:rPr>
                  <a:t>0%</a:t>
                </a:r>
                <a:endParaRPr sz="1400">
                  <a:latin typeface="Arial"/>
                  <a:cs typeface="Arial"/>
                </a:endParaRPr>
              </a:p>
            </p:txBody>
          </p:sp>
          <p:sp>
            <p:nvSpPr>
              <p:cNvPr id="40" name="object 31"/>
              <p:cNvSpPr txBox="1"/>
              <p:nvPr/>
            </p:nvSpPr>
            <p:spPr>
              <a:xfrm>
                <a:off x="1918570" y="3948995"/>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4</a:t>
                </a:r>
                <a:r>
                  <a:rPr sz="1400" spc="-11" dirty="0">
                    <a:solidFill>
                      <a:srgbClr val="002B49"/>
                    </a:solidFill>
                    <a:latin typeface="Arial"/>
                    <a:cs typeface="Arial"/>
                  </a:rPr>
                  <a:t>0%</a:t>
                </a:r>
                <a:endParaRPr sz="1400">
                  <a:latin typeface="Arial"/>
                  <a:cs typeface="Arial"/>
                </a:endParaRPr>
              </a:p>
            </p:txBody>
          </p:sp>
          <p:sp>
            <p:nvSpPr>
              <p:cNvPr id="41" name="object 32"/>
              <p:cNvSpPr txBox="1"/>
              <p:nvPr/>
            </p:nvSpPr>
            <p:spPr>
              <a:xfrm>
                <a:off x="1918570" y="3630012"/>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5</a:t>
                </a:r>
                <a:r>
                  <a:rPr sz="1400" spc="-11" dirty="0">
                    <a:solidFill>
                      <a:srgbClr val="002B49"/>
                    </a:solidFill>
                    <a:latin typeface="Arial"/>
                    <a:cs typeface="Arial"/>
                  </a:rPr>
                  <a:t>0%</a:t>
                </a:r>
                <a:endParaRPr sz="1400">
                  <a:latin typeface="Arial"/>
                  <a:cs typeface="Arial"/>
                </a:endParaRPr>
              </a:p>
            </p:txBody>
          </p:sp>
          <p:sp>
            <p:nvSpPr>
              <p:cNvPr id="42" name="object 33"/>
              <p:cNvSpPr txBox="1"/>
              <p:nvPr/>
            </p:nvSpPr>
            <p:spPr>
              <a:xfrm>
                <a:off x="1918570" y="3311029"/>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6</a:t>
                </a:r>
                <a:r>
                  <a:rPr sz="1400" spc="-11" dirty="0">
                    <a:solidFill>
                      <a:srgbClr val="002B49"/>
                    </a:solidFill>
                    <a:latin typeface="Arial"/>
                    <a:cs typeface="Arial"/>
                  </a:rPr>
                  <a:t>0%</a:t>
                </a:r>
                <a:endParaRPr sz="1400">
                  <a:latin typeface="Arial"/>
                  <a:cs typeface="Arial"/>
                </a:endParaRPr>
              </a:p>
            </p:txBody>
          </p:sp>
          <p:sp>
            <p:nvSpPr>
              <p:cNvPr id="43" name="object 34"/>
              <p:cNvSpPr txBox="1"/>
              <p:nvPr/>
            </p:nvSpPr>
            <p:spPr>
              <a:xfrm>
                <a:off x="1918570" y="2992046"/>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7</a:t>
                </a:r>
                <a:r>
                  <a:rPr sz="1400" spc="-11" dirty="0">
                    <a:solidFill>
                      <a:srgbClr val="002B49"/>
                    </a:solidFill>
                    <a:latin typeface="Arial"/>
                    <a:cs typeface="Arial"/>
                  </a:rPr>
                  <a:t>0%</a:t>
                </a:r>
                <a:endParaRPr sz="1400">
                  <a:latin typeface="Arial"/>
                  <a:cs typeface="Arial"/>
                </a:endParaRPr>
              </a:p>
            </p:txBody>
          </p:sp>
          <p:sp>
            <p:nvSpPr>
              <p:cNvPr id="44" name="object 35"/>
              <p:cNvSpPr txBox="1"/>
              <p:nvPr/>
            </p:nvSpPr>
            <p:spPr>
              <a:xfrm>
                <a:off x="1918570" y="2673064"/>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8</a:t>
                </a:r>
                <a:r>
                  <a:rPr sz="1400" spc="-11" dirty="0">
                    <a:solidFill>
                      <a:srgbClr val="002B49"/>
                    </a:solidFill>
                    <a:latin typeface="Arial"/>
                    <a:cs typeface="Arial"/>
                  </a:rPr>
                  <a:t>0%</a:t>
                </a:r>
                <a:endParaRPr sz="1400">
                  <a:latin typeface="Arial"/>
                  <a:cs typeface="Arial"/>
                </a:endParaRPr>
              </a:p>
            </p:txBody>
          </p:sp>
          <p:sp>
            <p:nvSpPr>
              <p:cNvPr id="45" name="object 36"/>
              <p:cNvSpPr txBox="1"/>
              <p:nvPr/>
            </p:nvSpPr>
            <p:spPr>
              <a:xfrm>
                <a:off x="1918570" y="2396065"/>
                <a:ext cx="46760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9</a:t>
                </a:r>
                <a:r>
                  <a:rPr sz="1400" spc="-11" dirty="0">
                    <a:solidFill>
                      <a:srgbClr val="002B49"/>
                    </a:solidFill>
                    <a:latin typeface="Arial"/>
                    <a:cs typeface="Arial"/>
                  </a:rPr>
                  <a:t>0%</a:t>
                </a:r>
                <a:endParaRPr sz="1400" dirty="0">
                  <a:latin typeface="Arial"/>
                  <a:cs typeface="Arial"/>
                </a:endParaRPr>
              </a:p>
            </p:txBody>
          </p:sp>
          <p:sp>
            <p:nvSpPr>
              <p:cNvPr id="46" name="object 37"/>
              <p:cNvSpPr txBox="1"/>
              <p:nvPr/>
            </p:nvSpPr>
            <p:spPr>
              <a:xfrm>
                <a:off x="6087446" y="5403461"/>
                <a:ext cx="588354" cy="169300"/>
              </a:xfrm>
              <a:prstGeom prst="rect">
                <a:avLst/>
              </a:prstGeom>
            </p:spPr>
            <p:txBody>
              <a:bodyPr vert="horz" wrap="square" lIns="0" tIns="0" rIns="0" bIns="0" rtlCol="0">
                <a:spAutoFit/>
              </a:bodyPr>
              <a:lstStyle/>
              <a:p>
                <a:pPr marL="9525"/>
                <a:r>
                  <a:rPr sz="1400" spc="-4" dirty="0">
                    <a:solidFill>
                      <a:srgbClr val="002B49"/>
                    </a:solidFill>
                    <a:latin typeface="Arial"/>
                    <a:cs typeface="Arial"/>
                  </a:rPr>
                  <a:t>2</a:t>
                </a:r>
                <a:r>
                  <a:rPr sz="1400" spc="-11" dirty="0">
                    <a:solidFill>
                      <a:srgbClr val="002B49"/>
                    </a:solidFill>
                    <a:latin typeface="Arial"/>
                    <a:cs typeface="Arial"/>
                  </a:rPr>
                  <a:t>0</a:t>
                </a:r>
                <a:r>
                  <a:rPr sz="1400" spc="-4" dirty="0">
                    <a:solidFill>
                      <a:srgbClr val="002B49"/>
                    </a:solidFill>
                    <a:latin typeface="Arial"/>
                    <a:cs typeface="Arial"/>
                  </a:rPr>
                  <a:t>16</a:t>
                </a:r>
                <a:endParaRPr sz="1400" dirty="0">
                  <a:latin typeface="Arial"/>
                  <a:cs typeface="Arial"/>
                </a:endParaRPr>
              </a:p>
            </p:txBody>
          </p:sp>
        </p:grpSp>
        <p:sp>
          <p:nvSpPr>
            <p:cNvPr id="11" name="object 43"/>
            <p:cNvSpPr txBox="1"/>
            <p:nvPr/>
          </p:nvSpPr>
          <p:spPr>
            <a:xfrm>
              <a:off x="2316579" y="5391512"/>
              <a:ext cx="5529898" cy="169300"/>
            </a:xfrm>
            <a:prstGeom prst="rect">
              <a:avLst/>
            </a:prstGeom>
          </p:spPr>
          <p:txBody>
            <a:bodyPr vert="horz" wrap="square" lIns="0" tIns="0" rIns="0" bIns="0" rtlCol="0">
              <a:spAutoFit/>
            </a:bodyPr>
            <a:lstStyle/>
            <a:p>
              <a:pPr marL="310515">
                <a:tabLst>
                  <a:tab pos="1097280" algn="l"/>
                  <a:tab pos="1884521" algn="l"/>
                  <a:tab pos="2671763" algn="l"/>
                </a:tabLst>
              </a:pPr>
              <a:r>
                <a:rPr sz="1400" spc="-4" dirty="0">
                  <a:solidFill>
                    <a:srgbClr val="002B49"/>
                  </a:solidFill>
                  <a:latin typeface="Arial"/>
                  <a:cs typeface="Arial"/>
                </a:rPr>
                <a:t>2004	2007	2010	2013</a:t>
              </a:r>
              <a:endParaRPr sz="1400" dirty="0">
                <a:latin typeface="Arial"/>
                <a:cs typeface="Arial"/>
              </a:endParaRPr>
            </a:p>
          </p:txBody>
        </p:sp>
      </p:grpSp>
      <p:sp>
        <p:nvSpPr>
          <p:cNvPr id="47" name="object 43"/>
          <p:cNvSpPr txBox="1"/>
          <p:nvPr/>
        </p:nvSpPr>
        <p:spPr>
          <a:xfrm>
            <a:off x="1962649" y="6200649"/>
            <a:ext cx="5023408" cy="123111"/>
          </a:xfrm>
          <a:prstGeom prst="rect">
            <a:avLst/>
          </a:prstGeom>
        </p:spPr>
        <p:txBody>
          <a:bodyPr vert="horz" wrap="square" lIns="0" tIns="0" rIns="0" bIns="0" rtlCol="0">
            <a:spAutoFit/>
          </a:bodyPr>
          <a:lstStyle/>
          <a:p>
            <a:pPr marL="9525">
              <a:spcBef>
                <a:spcPts val="330"/>
              </a:spcBef>
            </a:pPr>
            <a:r>
              <a:rPr lang="en-US" sz="800" dirty="0">
                <a:latin typeface="Arial"/>
                <a:cs typeface="Arial"/>
              </a:rPr>
              <a:t>S</a:t>
            </a:r>
            <a:r>
              <a:rPr sz="800" dirty="0">
                <a:latin typeface="Arial"/>
                <a:cs typeface="Arial"/>
              </a:rPr>
              <a:t>ource:  </a:t>
            </a:r>
            <a:r>
              <a:rPr sz="800" spc="-4" dirty="0">
                <a:latin typeface="Arial"/>
                <a:cs typeface="Arial"/>
              </a:rPr>
              <a:t>2016 </a:t>
            </a:r>
            <a:r>
              <a:rPr sz="800" dirty="0">
                <a:latin typeface="Arial"/>
                <a:cs typeface="Arial"/>
              </a:rPr>
              <a:t>Electronic </a:t>
            </a:r>
            <a:r>
              <a:rPr sz="800" spc="-4" dirty="0">
                <a:latin typeface="Arial"/>
                <a:cs typeface="Arial"/>
              </a:rPr>
              <a:t>Payments, </a:t>
            </a:r>
            <a:r>
              <a:rPr sz="800" dirty="0">
                <a:latin typeface="Arial"/>
                <a:cs typeface="Arial"/>
              </a:rPr>
              <a:t>Association for Financial</a:t>
            </a:r>
            <a:r>
              <a:rPr sz="800" spc="-94" dirty="0">
                <a:latin typeface="Arial"/>
                <a:cs typeface="Arial"/>
              </a:rPr>
              <a:t> </a:t>
            </a:r>
            <a:r>
              <a:rPr sz="800" spc="-4" dirty="0">
                <a:latin typeface="Arial"/>
                <a:cs typeface="Arial"/>
              </a:rPr>
              <a:t>Professionals</a:t>
            </a:r>
            <a:endParaRPr sz="800" dirty="0">
              <a:latin typeface="Arial"/>
              <a:cs typeface="Arial"/>
            </a:endParaRPr>
          </a:p>
        </p:txBody>
      </p:sp>
    </p:spTree>
    <p:extLst>
      <p:ext uri="{BB962C8B-B14F-4D97-AF65-F5344CB8AC3E}">
        <p14:creationId xmlns:p14="http://schemas.microsoft.com/office/powerpoint/2010/main" val="1504556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itle 3"/>
          <p:cNvSpPr>
            <a:spLocks noGrp="1"/>
          </p:cNvSpPr>
          <p:nvPr>
            <p:ph type="title"/>
          </p:nvPr>
        </p:nvSpPr>
        <p:spPr>
          <a:xfrm>
            <a:off x="388080" y="206428"/>
            <a:ext cx="8610600" cy="869670"/>
          </a:xfrm>
        </p:spPr>
        <p:txBody>
          <a:bodyPr/>
          <a:lstStyle/>
          <a:p>
            <a:r>
              <a:rPr lang="en-US" dirty="0"/>
              <a:t>Phoenix-Hecht Survey Findings</a:t>
            </a:r>
          </a:p>
        </p:txBody>
      </p:sp>
      <p:sp>
        <p:nvSpPr>
          <p:cNvPr id="425985" name="Content Placeholder 1"/>
          <p:cNvSpPr>
            <a:spLocks noGrp="1"/>
          </p:cNvSpPr>
          <p:nvPr>
            <p:ph idx="1"/>
          </p:nvPr>
        </p:nvSpPr>
        <p:spPr>
          <a:xfrm>
            <a:off x="702052" y="1459264"/>
            <a:ext cx="7292879" cy="4610100"/>
          </a:xfrm>
        </p:spPr>
        <p:txBody>
          <a:bodyPr/>
          <a:lstStyle/>
          <a:p>
            <a:pPr>
              <a:spcAft>
                <a:spcPts val="1200"/>
              </a:spcAft>
            </a:pPr>
            <a:r>
              <a:rPr lang="en-US" dirty="0">
                <a:solidFill>
                  <a:srgbClr val="FF6600"/>
                </a:solidFill>
              </a:rPr>
              <a:t>Treasury Management Monitor 2016 Contributors Report</a:t>
            </a:r>
          </a:p>
          <a:p>
            <a:pPr lvl="1">
              <a:spcAft>
                <a:spcPts val="1200"/>
              </a:spcAft>
            </a:pPr>
            <a:r>
              <a:rPr lang="en-US" dirty="0"/>
              <a:t>Report based on 1,492 completed questionnaires from universe of 53,285 companies</a:t>
            </a:r>
          </a:p>
          <a:p>
            <a:pPr lvl="1"/>
            <a:r>
              <a:rPr lang="en-US" dirty="0"/>
              <a:t>Middle Market - $20 to $499 million in annual sales</a:t>
            </a:r>
          </a:p>
          <a:p>
            <a:pPr lvl="2"/>
            <a:endParaRPr lang="en-US" dirty="0"/>
          </a:p>
          <a:p>
            <a:pPr lvl="1"/>
            <a:r>
              <a:rPr lang="en-US" dirty="0"/>
              <a:t>Large Market - &gt; $500 million in annual sales</a:t>
            </a:r>
          </a:p>
        </p:txBody>
      </p:sp>
      <p:sp>
        <p:nvSpPr>
          <p:cNvPr id="2" name="Slide Number Placeholder 1"/>
          <p:cNvSpPr>
            <a:spLocks noGrp="1"/>
          </p:cNvSpPr>
          <p:nvPr>
            <p:ph type="sldNum" sz="quarter" idx="10"/>
          </p:nvPr>
        </p:nvSpPr>
        <p:spPr/>
        <p:txBody>
          <a:bodyPr/>
          <a:lstStyle/>
          <a:p>
            <a:fld id="{BE2F2DF0-2086-48B6-BA89-BEFB8823F228}" type="slidenum">
              <a:rPr lang="en-US" smtClean="0"/>
              <a:pPr/>
              <a:t>11</a:t>
            </a:fld>
            <a:endParaRPr lang="en-US" dirty="0"/>
          </a:p>
        </p:txBody>
      </p:sp>
      <p:cxnSp>
        <p:nvCxnSpPr>
          <p:cNvPr id="4" name="Straight Connector 3"/>
          <p:cNvCxnSpPr/>
          <p:nvPr/>
        </p:nvCxnSpPr>
        <p:spPr>
          <a:xfrm>
            <a:off x="491996" y="1459264"/>
            <a:ext cx="0" cy="4140425"/>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2771" y="1488935"/>
            <a:ext cx="6814270" cy="491408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5" name="Title 1"/>
          <p:cNvSpPr>
            <a:spLocks noGrp="1"/>
          </p:cNvSpPr>
          <p:nvPr>
            <p:ph type="title"/>
          </p:nvPr>
        </p:nvSpPr>
        <p:spPr>
          <a:xfrm>
            <a:off x="266700" y="234009"/>
            <a:ext cx="8610600" cy="869670"/>
          </a:xfrm>
        </p:spPr>
        <p:txBody>
          <a:bodyPr anchor="t"/>
          <a:lstStyle/>
          <a:p>
            <a:r>
              <a:rPr lang="en-US" dirty="0"/>
              <a:t>Phoenix-Hecht – Business Payments</a:t>
            </a:r>
          </a:p>
        </p:txBody>
      </p:sp>
      <p:sp>
        <p:nvSpPr>
          <p:cNvPr id="4" name="Slide Number Placeholder 3"/>
          <p:cNvSpPr>
            <a:spLocks noGrp="1"/>
          </p:cNvSpPr>
          <p:nvPr>
            <p:ph type="sldNum" sz="quarter" idx="12"/>
          </p:nvPr>
        </p:nvSpPr>
        <p:spPr/>
        <p:txBody>
          <a:bodyPr/>
          <a:lstStyle/>
          <a:p>
            <a:fld id="{BE2F2DF0-2086-48B6-BA89-BEFB8823F228}" type="slidenum">
              <a:rPr lang="en-US" smtClean="0"/>
              <a:pPr/>
              <a:t>12</a:t>
            </a:fld>
            <a:endParaRPr lang="en-US" dirty="0"/>
          </a:p>
        </p:txBody>
      </p:sp>
      <p:sp>
        <p:nvSpPr>
          <p:cNvPr id="7" name="TextBox 6"/>
          <p:cNvSpPr txBox="1"/>
          <p:nvPr/>
        </p:nvSpPr>
        <p:spPr>
          <a:xfrm>
            <a:off x="662771" y="6196086"/>
            <a:ext cx="2972289" cy="215444"/>
          </a:xfrm>
          <a:prstGeom prst="rect">
            <a:avLst/>
          </a:prstGeom>
          <a:noFill/>
        </p:spPr>
        <p:txBody>
          <a:bodyPr wrap="none" rtlCol="0">
            <a:spAutoFit/>
          </a:bodyPr>
          <a:lstStyle/>
          <a:p>
            <a:r>
              <a:rPr lang="en-US" sz="800" dirty="0"/>
              <a:t>Source: </a:t>
            </a:r>
            <a:r>
              <a:rPr lang="en-US" sz="800" b="0" dirty="0"/>
              <a:t>Phoenix-Hecht 2016 Treasury Management Monitor </a:t>
            </a:r>
          </a:p>
        </p:txBody>
      </p:sp>
      <p:graphicFrame>
        <p:nvGraphicFramePr>
          <p:cNvPr id="8" name="Chart 7"/>
          <p:cNvGraphicFramePr>
            <a:graphicFrameLocks/>
          </p:cNvGraphicFramePr>
          <p:nvPr>
            <p:extLst>
              <p:ext uri="{D42A27DB-BD31-4B8C-83A1-F6EECF244321}">
                <p14:modId xmlns:p14="http://schemas.microsoft.com/office/powerpoint/2010/main" val="457240230"/>
              </p:ext>
            </p:extLst>
          </p:nvPr>
        </p:nvGraphicFramePr>
        <p:xfrm>
          <a:off x="1054448" y="1431556"/>
          <a:ext cx="6249697" cy="472816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342333" y="3802736"/>
            <a:ext cx="2424574" cy="369332"/>
          </a:xfrm>
          <a:prstGeom prst="rect">
            <a:avLst/>
          </a:prstGeom>
          <a:noFill/>
        </p:spPr>
        <p:txBody>
          <a:bodyPr wrap="none" rtlCol="0">
            <a:spAutoFit/>
          </a:bodyPr>
          <a:lstStyle/>
          <a:p>
            <a:r>
              <a:rPr lang="en-US" dirty="0">
                <a:latin typeface="+mj-lt"/>
              </a:rPr>
              <a:t>% of Total Payments</a:t>
            </a:r>
          </a:p>
        </p:txBody>
      </p:sp>
      <p:sp>
        <p:nvSpPr>
          <p:cNvPr id="10" name="TextBox 9"/>
          <p:cNvSpPr txBox="1"/>
          <p:nvPr/>
        </p:nvSpPr>
        <p:spPr>
          <a:xfrm>
            <a:off x="1975465" y="810292"/>
            <a:ext cx="5149167" cy="646331"/>
          </a:xfrm>
          <a:prstGeom prst="rect">
            <a:avLst/>
          </a:prstGeom>
          <a:noFill/>
        </p:spPr>
        <p:txBody>
          <a:bodyPr wrap="none" rtlCol="0">
            <a:spAutoFit/>
          </a:bodyPr>
          <a:lstStyle/>
          <a:p>
            <a:pPr algn="ctr"/>
            <a:r>
              <a:rPr lang="en-US" sz="2100" dirty="0">
                <a:latin typeface="+mj-lt"/>
              </a:rPr>
              <a:t>Large Corporate Segment </a:t>
            </a:r>
            <a:r>
              <a:rPr lang="en-US" sz="1500" dirty="0">
                <a:latin typeface="+mj-lt"/>
              </a:rPr>
              <a:t>(&gt;$500 MM in Sales)</a:t>
            </a:r>
          </a:p>
          <a:p>
            <a:pPr algn="ctr"/>
            <a:r>
              <a:rPr lang="en-US" sz="1500" b="1" dirty="0">
                <a:latin typeface="+mj-lt"/>
              </a:rPr>
              <a:t>2013-2016</a:t>
            </a:r>
          </a:p>
        </p:txBody>
      </p:sp>
      <p:sp>
        <p:nvSpPr>
          <p:cNvPr id="11" name="TextBox 10"/>
          <p:cNvSpPr txBox="1"/>
          <p:nvPr/>
        </p:nvSpPr>
        <p:spPr>
          <a:xfrm>
            <a:off x="5145695" y="1690154"/>
            <a:ext cx="3371850" cy="1477328"/>
          </a:xfrm>
          <a:prstGeom prst="rect">
            <a:avLst/>
          </a:prstGeom>
          <a:solidFill>
            <a:schemeClr val="bg1"/>
          </a:solidFill>
          <a:ln>
            <a:solidFill>
              <a:schemeClr val="accent1">
                <a:lumMod val="75000"/>
              </a:schemeClr>
            </a:solidFill>
          </a:ln>
        </p:spPr>
        <p:txBody>
          <a:bodyPr wrap="square" rtlCol="0">
            <a:spAutoFit/>
          </a:bodyPr>
          <a:lstStyle/>
          <a:p>
            <a:pPr algn="ctr"/>
            <a:r>
              <a:rPr lang="en-US" dirty="0">
                <a:latin typeface="+mj-lt"/>
              </a:rPr>
              <a:t>“The documented trend of little or no contraction in B2B check usage over the past three years may continue into the future.”</a:t>
            </a:r>
          </a:p>
        </p:txBody>
      </p:sp>
      <p:sp>
        <p:nvSpPr>
          <p:cNvPr id="12" name="TextBox 11"/>
          <p:cNvSpPr txBox="1"/>
          <p:nvPr/>
        </p:nvSpPr>
        <p:spPr>
          <a:xfrm>
            <a:off x="5672517" y="3356278"/>
            <a:ext cx="2845028" cy="923330"/>
          </a:xfrm>
          <a:prstGeom prst="rect">
            <a:avLst/>
          </a:prstGeom>
          <a:solidFill>
            <a:schemeClr val="bg1"/>
          </a:solidFill>
          <a:ln>
            <a:solidFill>
              <a:schemeClr val="accent1">
                <a:lumMod val="75000"/>
              </a:schemeClr>
            </a:solidFill>
          </a:ln>
        </p:spPr>
        <p:txBody>
          <a:bodyPr wrap="square" rtlCol="0">
            <a:spAutoFit/>
          </a:bodyPr>
          <a:lstStyle/>
          <a:p>
            <a:pPr algn="ctr"/>
            <a:r>
              <a:rPr lang="en-US" dirty="0">
                <a:latin typeface="+mj-lt"/>
              </a:rPr>
              <a:t>Note: In 2016, checks = 1.4 times the next largest payment type</a:t>
            </a:r>
          </a:p>
        </p:txBody>
      </p:sp>
      <p:sp>
        <p:nvSpPr>
          <p:cNvPr id="13" name="TextBox 12"/>
          <p:cNvSpPr txBox="1"/>
          <p:nvPr/>
        </p:nvSpPr>
        <p:spPr>
          <a:xfrm rot="16200000">
            <a:off x="1723194" y="2197053"/>
            <a:ext cx="697627" cy="369332"/>
          </a:xfrm>
          <a:prstGeom prst="rect">
            <a:avLst/>
          </a:prstGeom>
          <a:noFill/>
        </p:spPr>
        <p:txBody>
          <a:bodyPr wrap="none" rtlCol="0">
            <a:spAutoFit/>
          </a:bodyPr>
          <a:lstStyle/>
          <a:p>
            <a:r>
              <a:rPr lang="en-US" dirty="0">
                <a:solidFill>
                  <a:schemeClr val="bg1"/>
                </a:solidFill>
                <a:latin typeface="+mj-lt"/>
              </a:rPr>
              <a:t>2013</a:t>
            </a:r>
          </a:p>
        </p:txBody>
      </p:sp>
      <p:sp>
        <p:nvSpPr>
          <p:cNvPr id="14" name="TextBox 13"/>
          <p:cNvSpPr txBox="1"/>
          <p:nvPr/>
        </p:nvSpPr>
        <p:spPr>
          <a:xfrm rot="16200000">
            <a:off x="2556304" y="2334152"/>
            <a:ext cx="697627" cy="369332"/>
          </a:xfrm>
          <a:prstGeom prst="rect">
            <a:avLst/>
          </a:prstGeom>
          <a:noFill/>
        </p:spPr>
        <p:txBody>
          <a:bodyPr wrap="none" rtlCol="0">
            <a:spAutoFit/>
          </a:bodyPr>
          <a:lstStyle/>
          <a:p>
            <a:r>
              <a:rPr lang="en-US" dirty="0">
                <a:solidFill>
                  <a:schemeClr val="bg1"/>
                </a:solidFill>
                <a:latin typeface="+mj-lt"/>
              </a:rPr>
              <a:t>2016</a:t>
            </a:r>
          </a:p>
        </p:txBody>
      </p:sp>
      <p:sp>
        <p:nvSpPr>
          <p:cNvPr id="15" name="TextBox 14"/>
          <p:cNvSpPr txBox="1"/>
          <p:nvPr/>
        </p:nvSpPr>
        <p:spPr>
          <a:xfrm rot="16200000">
            <a:off x="1987966" y="2309352"/>
            <a:ext cx="697627" cy="369332"/>
          </a:xfrm>
          <a:prstGeom prst="rect">
            <a:avLst/>
          </a:prstGeom>
          <a:noFill/>
        </p:spPr>
        <p:txBody>
          <a:bodyPr wrap="none" rtlCol="0">
            <a:spAutoFit/>
          </a:bodyPr>
          <a:lstStyle/>
          <a:p>
            <a:r>
              <a:rPr lang="en-US" dirty="0">
                <a:solidFill>
                  <a:schemeClr val="bg1"/>
                </a:solidFill>
                <a:latin typeface="+mj-lt"/>
              </a:rPr>
              <a:t>2014</a:t>
            </a:r>
          </a:p>
        </p:txBody>
      </p:sp>
      <p:sp>
        <p:nvSpPr>
          <p:cNvPr id="16" name="TextBox 15"/>
          <p:cNvSpPr txBox="1"/>
          <p:nvPr/>
        </p:nvSpPr>
        <p:spPr>
          <a:xfrm rot="16200000">
            <a:off x="2277107" y="2577456"/>
            <a:ext cx="697627" cy="369332"/>
          </a:xfrm>
          <a:prstGeom prst="rect">
            <a:avLst/>
          </a:prstGeom>
          <a:noFill/>
        </p:spPr>
        <p:txBody>
          <a:bodyPr wrap="none" rtlCol="0">
            <a:spAutoFit/>
          </a:bodyPr>
          <a:lstStyle/>
          <a:p>
            <a:r>
              <a:rPr lang="en-US" dirty="0">
                <a:solidFill>
                  <a:schemeClr val="bg1"/>
                </a:solidFill>
                <a:latin typeface="+mj-lt"/>
              </a:rPr>
              <a:t>2015</a:t>
            </a:r>
          </a:p>
        </p:txBody>
      </p:sp>
    </p:spTree>
    <p:extLst>
      <p:ext uri="{BB962C8B-B14F-4D97-AF65-F5344CB8AC3E}">
        <p14:creationId xmlns:p14="http://schemas.microsoft.com/office/powerpoint/2010/main" val="128331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73163" y="1577947"/>
            <a:ext cx="6814270" cy="47897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5" name="Title 1"/>
          <p:cNvSpPr>
            <a:spLocks noGrp="1"/>
          </p:cNvSpPr>
          <p:nvPr>
            <p:ph type="title"/>
          </p:nvPr>
        </p:nvSpPr>
        <p:spPr/>
        <p:txBody>
          <a:bodyPr anchor="t"/>
          <a:lstStyle/>
          <a:p>
            <a:r>
              <a:rPr lang="en-US" dirty="0"/>
              <a:t>Phoenix-Hecht – Business Payments</a:t>
            </a:r>
          </a:p>
        </p:txBody>
      </p:sp>
      <p:sp>
        <p:nvSpPr>
          <p:cNvPr id="4" name="Slide Number Placeholder 3"/>
          <p:cNvSpPr>
            <a:spLocks noGrp="1"/>
          </p:cNvSpPr>
          <p:nvPr>
            <p:ph type="sldNum" sz="quarter" idx="12"/>
          </p:nvPr>
        </p:nvSpPr>
        <p:spPr/>
        <p:txBody>
          <a:bodyPr/>
          <a:lstStyle/>
          <a:p>
            <a:fld id="{BE2F2DF0-2086-48B6-BA89-BEFB8823F228}" type="slidenum">
              <a:rPr lang="en-US" smtClean="0"/>
              <a:pPr/>
              <a:t>13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61308248"/>
              </p:ext>
            </p:extLst>
          </p:nvPr>
        </p:nvGraphicFramePr>
        <p:xfrm>
          <a:off x="1554313" y="1479215"/>
          <a:ext cx="6123328" cy="47814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109535" y="1818140"/>
            <a:ext cx="3259048" cy="1477328"/>
          </a:xfrm>
          <a:prstGeom prst="rect">
            <a:avLst/>
          </a:prstGeom>
          <a:solidFill>
            <a:schemeClr val="bg1"/>
          </a:solidFill>
          <a:ln>
            <a:solidFill>
              <a:schemeClr val="accent1">
                <a:lumMod val="75000"/>
              </a:schemeClr>
            </a:solidFill>
          </a:ln>
        </p:spPr>
        <p:txBody>
          <a:bodyPr wrap="square" rtlCol="0">
            <a:spAutoFit/>
          </a:bodyPr>
          <a:lstStyle/>
          <a:p>
            <a:pPr algn="ctr"/>
            <a:r>
              <a:rPr lang="en-US" dirty="0">
                <a:latin typeface="+mj-lt"/>
              </a:rPr>
              <a:t>“Although there is a slight movement down in the use of check in the middle market, we would argue that it is no more than 1% per year…”</a:t>
            </a:r>
          </a:p>
        </p:txBody>
      </p:sp>
      <p:sp>
        <p:nvSpPr>
          <p:cNvPr id="9" name="TextBox 8"/>
          <p:cNvSpPr txBox="1"/>
          <p:nvPr/>
        </p:nvSpPr>
        <p:spPr>
          <a:xfrm>
            <a:off x="1941311" y="768378"/>
            <a:ext cx="5261377" cy="738664"/>
          </a:xfrm>
          <a:prstGeom prst="rect">
            <a:avLst/>
          </a:prstGeom>
          <a:noFill/>
        </p:spPr>
        <p:txBody>
          <a:bodyPr wrap="none" rtlCol="0">
            <a:spAutoFit/>
          </a:bodyPr>
          <a:lstStyle/>
          <a:p>
            <a:pPr algn="ctr"/>
            <a:r>
              <a:rPr lang="en-US" sz="2100" dirty="0">
                <a:latin typeface="+mj-lt"/>
              </a:rPr>
              <a:t>Middle Market Segment </a:t>
            </a:r>
            <a:r>
              <a:rPr lang="en-US" sz="1500" dirty="0">
                <a:latin typeface="+mj-lt"/>
              </a:rPr>
              <a:t>($20 - $500 MM in Sales)</a:t>
            </a:r>
          </a:p>
          <a:p>
            <a:pPr algn="ctr"/>
            <a:r>
              <a:rPr lang="en-US" sz="1500" b="1" dirty="0">
                <a:latin typeface="+mj-lt"/>
              </a:rPr>
              <a:t>2013-2016</a:t>
            </a:r>
            <a:r>
              <a:rPr lang="en-US" sz="2100" b="1" dirty="0">
                <a:latin typeface="+mj-lt"/>
              </a:rPr>
              <a:t> </a:t>
            </a:r>
          </a:p>
        </p:txBody>
      </p:sp>
      <p:sp>
        <p:nvSpPr>
          <p:cNvPr id="10" name="TextBox 9"/>
          <p:cNvSpPr txBox="1"/>
          <p:nvPr/>
        </p:nvSpPr>
        <p:spPr>
          <a:xfrm>
            <a:off x="5412458" y="3553464"/>
            <a:ext cx="2956125" cy="923330"/>
          </a:xfrm>
          <a:prstGeom prst="rect">
            <a:avLst/>
          </a:prstGeom>
          <a:solidFill>
            <a:schemeClr val="bg1"/>
          </a:solidFill>
          <a:ln>
            <a:solidFill>
              <a:schemeClr val="accent1">
                <a:lumMod val="75000"/>
              </a:schemeClr>
            </a:solidFill>
          </a:ln>
        </p:spPr>
        <p:txBody>
          <a:bodyPr wrap="square" rtlCol="0">
            <a:spAutoFit/>
          </a:bodyPr>
          <a:lstStyle/>
          <a:p>
            <a:pPr algn="ctr"/>
            <a:r>
              <a:rPr lang="en-US" dirty="0">
                <a:latin typeface="+mj-lt"/>
              </a:rPr>
              <a:t>Note: In 2016, checks = 3.3 times the next largest payment type</a:t>
            </a:r>
          </a:p>
        </p:txBody>
      </p:sp>
      <p:sp>
        <p:nvSpPr>
          <p:cNvPr id="11" name="TextBox 10"/>
          <p:cNvSpPr txBox="1"/>
          <p:nvPr/>
        </p:nvSpPr>
        <p:spPr>
          <a:xfrm rot="16200000">
            <a:off x="65290" y="3792457"/>
            <a:ext cx="2424574" cy="369332"/>
          </a:xfrm>
          <a:prstGeom prst="rect">
            <a:avLst/>
          </a:prstGeom>
          <a:noFill/>
        </p:spPr>
        <p:txBody>
          <a:bodyPr wrap="none" rtlCol="0">
            <a:spAutoFit/>
          </a:bodyPr>
          <a:lstStyle/>
          <a:p>
            <a:r>
              <a:rPr lang="en-US" dirty="0">
                <a:latin typeface="+mj-lt"/>
              </a:rPr>
              <a:t>% of Total Payments</a:t>
            </a:r>
          </a:p>
        </p:txBody>
      </p:sp>
      <p:sp>
        <p:nvSpPr>
          <p:cNvPr id="12" name="TextBox 11"/>
          <p:cNvSpPr txBox="1"/>
          <p:nvPr/>
        </p:nvSpPr>
        <p:spPr>
          <a:xfrm>
            <a:off x="873163" y="6166084"/>
            <a:ext cx="2972289" cy="215444"/>
          </a:xfrm>
          <a:prstGeom prst="rect">
            <a:avLst/>
          </a:prstGeom>
          <a:noFill/>
        </p:spPr>
        <p:txBody>
          <a:bodyPr wrap="none" rtlCol="0">
            <a:spAutoFit/>
          </a:bodyPr>
          <a:lstStyle/>
          <a:p>
            <a:r>
              <a:rPr lang="en-US" sz="800" dirty="0"/>
              <a:t>Source: </a:t>
            </a:r>
            <a:r>
              <a:rPr lang="en-US" sz="800" b="0" dirty="0"/>
              <a:t>Phoenix-Hecht 2016 Treasury Management Monitor </a:t>
            </a:r>
          </a:p>
        </p:txBody>
      </p:sp>
      <p:sp>
        <p:nvSpPr>
          <p:cNvPr id="13" name="TextBox 12"/>
          <p:cNvSpPr txBox="1"/>
          <p:nvPr/>
        </p:nvSpPr>
        <p:spPr>
          <a:xfrm rot="16200000">
            <a:off x="2197878" y="2167006"/>
            <a:ext cx="697627" cy="369332"/>
          </a:xfrm>
          <a:prstGeom prst="rect">
            <a:avLst/>
          </a:prstGeom>
          <a:noFill/>
        </p:spPr>
        <p:txBody>
          <a:bodyPr wrap="none" rtlCol="0">
            <a:spAutoFit/>
          </a:bodyPr>
          <a:lstStyle/>
          <a:p>
            <a:r>
              <a:rPr lang="en-US" dirty="0">
                <a:solidFill>
                  <a:schemeClr val="bg1"/>
                </a:solidFill>
                <a:latin typeface="+mj-lt"/>
              </a:rPr>
              <a:t>2013</a:t>
            </a:r>
          </a:p>
        </p:txBody>
      </p:sp>
      <p:sp>
        <p:nvSpPr>
          <p:cNvPr id="14" name="TextBox 13"/>
          <p:cNvSpPr txBox="1"/>
          <p:nvPr/>
        </p:nvSpPr>
        <p:spPr>
          <a:xfrm rot="16200000">
            <a:off x="3013277" y="2218622"/>
            <a:ext cx="697627" cy="369332"/>
          </a:xfrm>
          <a:prstGeom prst="rect">
            <a:avLst/>
          </a:prstGeom>
          <a:noFill/>
        </p:spPr>
        <p:txBody>
          <a:bodyPr wrap="none" rtlCol="0">
            <a:spAutoFit/>
          </a:bodyPr>
          <a:lstStyle/>
          <a:p>
            <a:r>
              <a:rPr lang="en-US" dirty="0">
                <a:solidFill>
                  <a:schemeClr val="bg1"/>
                </a:solidFill>
                <a:latin typeface="+mj-lt"/>
              </a:rPr>
              <a:t>2016</a:t>
            </a:r>
          </a:p>
        </p:txBody>
      </p:sp>
      <p:sp>
        <p:nvSpPr>
          <p:cNvPr id="15" name="TextBox 14"/>
          <p:cNvSpPr txBox="1"/>
          <p:nvPr/>
        </p:nvSpPr>
        <p:spPr>
          <a:xfrm rot="16200000">
            <a:off x="2465397" y="2140661"/>
            <a:ext cx="697627" cy="369332"/>
          </a:xfrm>
          <a:prstGeom prst="rect">
            <a:avLst/>
          </a:prstGeom>
          <a:noFill/>
        </p:spPr>
        <p:txBody>
          <a:bodyPr wrap="none" rtlCol="0">
            <a:spAutoFit/>
          </a:bodyPr>
          <a:lstStyle/>
          <a:p>
            <a:r>
              <a:rPr lang="en-US" dirty="0">
                <a:solidFill>
                  <a:schemeClr val="bg1"/>
                </a:solidFill>
                <a:latin typeface="+mj-lt"/>
              </a:rPr>
              <a:t>2014</a:t>
            </a:r>
          </a:p>
        </p:txBody>
      </p:sp>
      <p:sp>
        <p:nvSpPr>
          <p:cNvPr id="16" name="TextBox 15"/>
          <p:cNvSpPr txBox="1"/>
          <p:nvPr/>
        </p:nvSpPr>
        <p:spPr>
          <a:xfrm rot="16200000">
            <a:off x="2727507" y="2134309"/>
            <a:ext cx="697627" cy="369332"/>
          </a:xfrm>
          <a:prstGeom prst="rect">
            <a:avLst/>
          </a:prstGeom>
          <a:noFill/>
        </p:spPr>
        <p:txBody>
          <a:bodyPr wrap="none" rtlCol="0">
            <a:spAutoFit/>
          </a:bodyPr>
          <a:lstStyle/>
          <a:p>
            <a:r>
              <a:rPr lang="en-US" dirty="0">
                <a:solidFill>
                  <a:schemeClr val="bg1"/>
                </a:solidFill>
                <a:latin typeface="+mj-lt"/>
              </a:rPr>
              <a:t>2015</a:t>
            </a:r>
          </a:p>
        </p:txBody>
      </p:sp>
    </p:spTree>
    <p:extLst>
      <p:ext uri="{BB962C8B-B14F-4D97-AF65-F5344CB8AC3E}">
        <p14:creationId xmlns:p14="http://schemas.microsoft.com/office/powerpoint/2010/main" val="188945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Digital Payments Migration</a:t>
            </a:r>
          </a:p>
        </p:txBody>
      </p:sp>
    </p:spTree>
    <p:extLst>
      <p:ext uri="{BB962C8B-B14F-4D97-AF65-F5344CB8AC3E}">
        <p14:creationId xmlns:p14="http://schemas.microsoft.com/office/powerpoint/2010/main" val="190952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a:xfrm>
            <a:off x="564894" y="1459264"/>
            <a:ext cx="8312405" cy="4610100"/>
          </a:xfrm>
        </p:spPr>
        <p:txBody>
          <a:bodyPr>
            <a:normAutofit/>
          </a:bodyPr>
          <a:lstStyle/>
          <a:p>
            <a:pPr>
              <a:spcAft>
                <a:spcPts val="1200"/>
              </a:spcAft>
            </a:pPr>
            <a:r>
              <a:rPr lang="en-US" sz="1800" dirty="0"/>
              <a:t>Migration to digital payments is underway, but a long way to go for B2B payments</a:t>
            </a:r>
          </a:p>
          <a:p>
            <a:pPr>
              <a:spcAft>
                <a:spcPts val="1200"/>
              </a:spcAft>
            </a:pPr>
            <a:r>
              <a:rPr lang="en-US" sz="1800" dirty="0"/>
              <a:t>Customers motivated by efficiency &amp; cost savings benefits of digital payments</a:t>
            </a:r>
          </a:p>
          <a:p>
            <a:pPr>
              <a:spcAft>
                <a:spcPts val="1200"/>
              </a:spcAft>
            </a:pPr>
            <a:r>
              <a:rPr lang="en-US" sz="1800" dirty="0"/>
              <a:t>Largest organizations have made the most progress</a:t>
            </a:r>
          </a:p>
          <a:p>
            <a:pPr>
              <a:spcAft>
                <a:spcPts val="1200"/>
              </a:spcAft>
            </a:pPr>
            <a:r>
              <a:rPr lang="en-US" sz="1800" dirty="0"/>
              <a:t>Small business customers face additional hurdles to adoption</a:t>
            </a:r>
          </a:p>
          <a:p>
            <a:pPr lvl="1">
              <a:spcAft>
                <a:spcPts val="1200"/>
              </a:spcAft>
            </a:pPr>
            <a:r>
              <a:rPr lang="en-US" dirty="0"/>
              <a:t>Systems integration costs</a:t>
            </a:r>
          </a:p>
          <a:p>
            <a:pPr lvl="1">
              <a:spcAft>
                <a:spcPts val="1200"/>
              </a:spcAft>
            </a:pPr>
            <a:r>
              <a:rPr lang="en-US" dirty="0"/>
              <a:t>Supplier enrollment efforts</a:t>
            </a:r>
          </a:p>
          <a:p>
            <a:pPr lvl="1">
              <a:spcAft>
                <a:spcPts val="1200"/>
              </a:spcAft>
            </a:pPr>
            <a:r>
              <a:rPr lang="en-US" dirty="0"/>
              <a:t>Credit underwriting/funding at file origination</a:t>
            </a:r>
          </a:p>
        </p:txBody>
      </p:sp>
      <p:sp>
        <p:nvSpPr>
          <p:cNvPr id="4" name="Date Placeholder 3"/>
          <p:cNvSpPr>
            <a:spLocks noGrp="1"/>
          </p:cNvSpPr>
          <p:nvPr>
            <p:ph type="dt" sz="half" idx="10"/>
          </p:nvPr>
        </p:nvSpPr>
        <p:spPr/>
        <p:txBody>
          <a:bodyPr/>
          <a:lstStyle/>
          <a:p>
            <a:r>
              <a:rPr lang="en-US"/>
              <a:t>Date</a:t>
            </a:r>
            <a:endParaRPr lang="en-US" dirty="0"/>
          </a:p>
        </p:txBody>
      </p:sp>
      <p:sp>
        <p:nvSpPr>
          <p:cNvPr id="5" name="Slide Number Placeholder 4"/>
          <p:cNvSpPr>
            <a:spLocks noGrp="1"/>
          </p:cNvSpPr>
          <p:nvPr>
            <p:ph type="sldNum" sz="quarter" idx="12"/>
          </p:nvPr>
        </p:nvSpPr>
        <p:spPr/>
        <p:txBody>
          <a:bodyPr/>
          <a:lstStyle/>
          <a:p>
            <a:fld id="{BA4239FC-D220-4325-836E-4E6B32FBCBE1}" type="slidenum">
              <a:rPr lang="en-US" smtClean="0"/>
              <a:t>15</a:t>
            </a:fld>
            <a:endParaRPr lang="en-US"/>
          </a:p>
        </p:txBody>
      </p:sp>
      <p:cxnSp>
        <p:nvCxnSpPr>
          <p:cNvPr id="6" name="Straight Connector 5"/>
          <p:cNvCxnSpPr/>
          <p:nvPr/>
        </p:nvCxnSpPr>
        <p:spPr>
          <a:xfrm>
            <a:off x="491996" y="1459264"/>
            <a:ext cx="0" cy="4140425"/>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66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Business Savings are Large</a:t>
            </a:r>
          </a:p>
        </p:txBody>
      </p:sp>
      <p:sp>
        <p:nvSpPr>
          <p:cNvPr id="5" name="Content Placeholder 4"/>
          <p:cNvSpPr>
            <a:spLocks noGrp="1"/>
          </p:cNvSpPr>
          <p:nvPr>
            <p:ph idx="1"/>
          </p:nvPr>
        </p:nvSpPr>
        <p:spPr>
          <a:xfrm>
            <a:off x="556731" y="1459264"/>
            <a:ext cx="8393059" cy="4610100"/>
          </a:xfrm>
        </p:spPr>
        <p:txBody>
          <a:bodyPr/>
          <a:lstStyle/>
          <a:p>
            <a:pPr>
              <a:spcAft>
                <a:spcPts val="600"/>
              </a:spcAft>
            </a:pPr>
            <a:r>
              <a:rPr lang="en-US" sz="1800" dirty="0">
                <a:solidFill>
                  <a:srgbClr val="FF6600"/>
                </a:solidFill>
              </a:rPr>
              <a:t>Business Need for Better Payment Options</a:t>
            </a:r>
          </a:p>
          <a:p>
            <a:pPr lvl="1">
              <a:spcAft>
                <a:spcPts val="1200"/>
              </a:spcAft>
            </a:pPr>
            <a:r>
              <a:rPr lang="en-US" dirty="0"/>
              <a:t>Fed 2013 Payments Study estimated the number of B2B payments to be 6.7 billion B2B paid checks for $17.2 trillion</a:t>
            </a:r>
          </a:p>
          <a:p>
            <a:pPr>
              <a:spcAft>
                <a:spcPts val="600"/>
              </a:spcAft>
            </a:pPr>
            <a:r>
              <a:rPr lang="en-US" sz="1800" dirty="0">
                <a:solidFill>
                  <a:srgbClr val="FF6600"/>
                </a:solidFill>
              </a:rPr>
              <a:t>2015 AFP Payments Cost Benchmarking Survey Reported:</a:t>
            </a:r>
          </a:p>
          <a:p>
            <a:pPr lvl="1">
              <a:spcAft>
                <a:spcPts val="1200"/>
              </a:spcAft>
            </a:pPr>
            <a:r>
              <a:rPr lang="en-US" dirty="0"/>
              <a:t>Estimated median cost to send a check $3.00</a:t>
            </a:r>
          </a:p>
          <a:p>
            <a:pPr lvl="1">
              <a:spcAft>
                <a:spcPts val="1200"/>
              </a:spcAft>
            </a:pPr>
            <a:r>
              <a:rPr lang="en-US" dirty="0"/>
              <a:t>Estimated median cost to receiving a check $1.57</a:t>
            </a:r>
          </a:p>
          <a:p>
            <a:pPr lvl="1">
              <a:spcAft>
                <a:spcPts val="1200"/>
              </a:spcAft>
            </a:pPr>
            <a:r>
              <a:rPr lang="en-US" dirty="0"/>
              <a:t>Therefore estimated median costs B2B checks $4.57</a:t>
            </a:r>
          </a:p>
          <a:p>
            <a:pPr lvl="1">
              <a:spcAft>
                <a:spcPts val="1200"/>
              </a:spcAft>
            </a:pPr>
            <a:r>
              <a:rPr lang="en-US" dirty="0"/>
              <a:t>Estimated median cost to initiate and receive an ACH debit $.11 to $.25</a:t>
            </a:r>
          </a:p>
          <a:p>
            <a:pPr>
              <a:spcAft>
                <a:spcPts val="600"/>
              </a:spcAft>
            </a:pPr>
            <a:r>
              <a:rPr lang="en-US" sz="1800" dirty="0">
                <a:solidFill>
                  <a:srgbClr val="FF6600"/>
                </a:solidFill>
              </a:rPr>
              <a:t>Potential Savings if All B2B Payments Were Electronic Rather than Paper</a:t>
            </a:r>
          </a:p>
          <a:p>
            <a:pPr lvl="1">
              <a:spcAft>
                <a:spcPts val="1200"/>
              </a:spcAft>
            </a:pPr>
            <a:r>
              <a:rPr lang="en-US" dirty="0"/>
              <a:t>~$29 billion per year</a:t>
            </a:r>
          </a:p>
          <a:p>
            <a:pPr lvl="1"/>
            <a:endParaRPr lang="en-US" dirty="0"/>
          </a:p>
        </p:txBody>
      </p:sp>
      <p:cxnSp>
        <p:nvCxnSpPr>
          <p:cNvPr id="4" name="Straight Connector 3"/>
          <p:cNvCxnSpPr/>
          <p:nvPr/>
        </p:nvCxnSpPr>
        <p:spPr>
          <a:xfrm>
            <a:off x="491996" y="1459264"/>
            <a:ext cx="0" cy="4140425"/>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29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2074" y="2663408"/>
            <a:ext cx="6159187" cy="1041064"/>
          </a:xfrm>
        </p:spPr>
        <p:txBody>
          <a:bodyPr/>
          <a:lstStyle/>
          <a:p>
            <a:r>
              <a:rPr lang="en-US" dirty="0"/>
              <a:t>Small Business Survey Findings</a:t>
            </a:r>
          </a:p>
        </p:txBody>
      </p:sp>
    </p:spTree>
    <p:extLst>
      <p:ext uri="{BB962C8B-B14F-4D97-AF65-F5344CB8AC3E}">
        <p14:creationId xmlns:p14="http://schemas.microsoft.com/office/powerpoint/2010/main" val="263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130020"/>
            <a:ext cx="9144000" cy="5194579"/>
          </a:xfrm>
          <a:prstGeom prst="rect">
            <a:avLst/>
          </a:prstGeom>
        </p:spPr>
      </p:pic>
      <p:sp>
        <p:nvSpPr>
          <p:cNvPr id="2" name="Title 1"/>
          <p:cNvSpPr>
            <a:spLocks noGrp="1"/>
          </p:cNvSpPr>
          <p:nvPr>
            <p:ph type="title"/>
          </p:nvPr>
        </p:nvSpPr>
        <p:spPr>
          <a:xfrm>
            <a:off x="226760" y="445760"/>
            <a:ext cx="8610600" cy="515112"/>
          </a:xfrm>
        </p:spPr>
        <p:txBody>
          <a:bodyPr/>
          <a:lstStyle/>
          <a:p>
            <a:r>
              <a:rPr lang="en-US" dirty="0"/>
              <a:t>Small Business Survey Respondent Profile</a:t>
            </a:r>
          </a:p>
        </p:txBody>
      </p:sp>
      <p:sp>
        <p:nvSpPr>
          <p:cNvPr id="5" name="Date Placeholder 4"/>
          <p:cNvSpPr>
            <a:spLocks noGrp="1"/>
          </p:cNvSpPr>
          <p:nvPr>
            <p:ph type="dt" sz="half" idx="10"/>
          </p:nvPr>
        </p:nvSpPr>
        <p:spPr/>
        <p:txBody>
          <a:bodyPr/>
          <a:lstStyle/>
          <a:p>
            <a:r>
              <a:rPr lang="en-US"/>
              <a:t>Date</a:t>
            </a:r>
          </a:p>
        </p:txBody>
      </p:sp>
      <p:sp>
        <p:nvSpPr>
          <p:cNvPr id="6" name="Slide Number Placeholder 5"/>
          <p:cNvSpPr>
            <a:spLocks noGrp="1"/>
          </p:cNvSpPr>
          <p:nvPr>
            <p:ph type="sldNum" sz="quarter" idx="12"/>
          </p:nvPr>
        </p:nvSpPr>
        <p:spPr/>
        <p:txBody>
          <a:bodyPr/>
          <a:lstStyle/>
          <a:p>
            <a:fld id="{BA4239FC-D220-4325-836E-4E6B32FBCBE1}" type="slidenum">
              <a:rPr lang="en-US" smtClean="0"/>
              <a:t>18</a:t>
            </a:fld>
            <a:endParaRPr lang="en-US"/>
          </a:p>
        </p:txBody>
      </p:sp>
      <p:grpSp>
        <p:nvGrpSpPr>
          <p:cNvPr id="19" name="Group 18"/>
          <p:cNvGrpSpPr/>
          <p:nvPr/>
        </p:nvGrpSpPr>
        <p:grpSpPr>
          <a:xfrm>
            <a:off x="380417" y="1535027"/>
            <a:ext cx="4572000" cy="2743200"/>
            <a:chOff x="202220" y="1297966"/>
            <a:chExt cx="3703320" cy="2494100"/>
          </a:xfrm>
        </p:grpSpPr>
        <p:sp>
          <p:nvSpPr>
            <p:cNvPr id="4" name="Rectangle 3"/>
            <p:cNvSpPr/>
            <p:nvPr/>
          </p:nvSpPr>
          <p:spPr>
            <a:xfrm>
              <a:off x="209178" y="1320800"/>
              <a:ext cx="3657600" cy="2468880"/>
            </a:xfrm>
            <a:prstGeom prst="rect">
              <a:avLst/>
            </a:pr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cxnSp>
          <p:nvCxnSpPr>
            <p:cNvPr id="11" name="Straight Connector 10"/>
            <p:cNvCxnSpPr/>
            <p:nvPr/>
          </p:nvCxnSpPr>
          <p:spPr>
            <a:xfrm>
              <a:off x="202220" y="1297966"/>
              <a:ext cx="3703320"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78030" y="1304898"/>
              <a:ext cx="0" cy="2487168"/>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384" y="1535027"/>
            <a:ext cx="850392" cy="850392"/>
          </a:xfrm>
          <a:prstGeom prst="rect">
            <a:avLst/>
          </a:prstGeom>
        </p:spPr>
      </p:pic>
      <p:sp>
        <p:nvSpPr>
          <p:cNvPr id="18" name="TextBox 17"/>
          <p:cNvSpPr txBox="1"/>
          <p:nvPr/>
        </p:nvSpPr>
        <p:spPr>
          <a:xfrm>
            <a:off x="647416" y="1637719"/>
            <a:ext cx="3160199" cy="867930"/>
          </a:xfrm>
          <a:prstGeom prst="rect">
            <a:avLst/>
          </a:prstGeom>
          <a:noFill/>
        </p:spPr>
        <p:txBody>
          <a:bodyPr wrap="square" rtlCol="0">
            <a:spAutoFit/>
          </a:bodyPr>
          <a:lstStyle/>
          <a:p>
            <a:pPr algn="ctr">
              <a:lnSpc>
                <a:spcPct val="90000"/>
              </a:lnSpc>
            </a:pPr>
            <a:r>
              <a:rPr lang="en-US" sz="2800" dirty="0">
                <a:solidFill>
                  <a:schemeClr val="bg1"/>
                </a:solidFill>
              </a:rPr>
              <a:t>Survey Size: </a:t>
            </a:r>
            <a:br>
              <a:rPr lang="en-US" sz="2800" dirty="0">
                <a:solidFill>
                  <a:schemeClr val="bg1"/>
                </a:solidFill>
              </a:rPr>
            </a:br>
            <a:r>
              <a:rPr lang="en-US" sz="2800" dirty="0">
                <a:solidFill>
                  <a:schemeClr val="bg1"/>
                </a:solidFill>
              </a:rPr>
              <a:t>504 respondents </a:t>
            </a:r>
          </a:p>
        </p:txBody>
      </p:sp>
      <p:sp>
        <p:nvSpPr>
          <p:cNvPr id="20" name="TextBox 19"/>
          <p:cNvSpPr txBox="1"/>
          <p:nvPr/>
        </p:nvSpPr>
        <p:spPr>
          <a:xfrm>
            <a:off x="689753" y="2842787"/>
            <a:ext cx="2930610" cy="590931"/>
          </a:xfrm>
          <a:prstGeom prst="rect">
            <a:avLst/>
          </a:prstGeom>
          <a:noFill/>
        </p:spPr>
        <p:txBody>
          <a:bodyPr wrap="none" rtlCol="0">
            <a:spAutoFit/>
          </a:bodyPr>
          <a:lstStyle/>
          <a:p>
            <a:pPr algn="ctr">
              <a:lnSpc>
                <a:spcPct val="90000"/>
              </a:lnSpc>
            </a:pPr>
            <a:r>
              <a:rPr lang="en-US" sz="3600" b="1" dirty="0">
                <a:solidFill>
                  <a:schemeClr val="bg1"/>
                </a:solidFill>
              </a:rPr>
              <a:t>85%   |   15%</a:t>
            </a:r>
          </a:p>
        </p:txBody>
      </p:sp>
      <p:sp>
        <p:nvSpPr>
          <p:cNvPr id="21" name="TextBox 20"/>
          <p:cNvSpPr txBox="1"/>
          <p:nvPr/>
        </p:nvSpPr>
        <p:spPr>
          <a:xfrm>
            <a:off x="493418" y="3364024"/>
            <a:ext cx="1706120" cy="535531"/>
          </a:xfrm>
          <a:prstGeom prst="rect">
            <a:avLst/>
          </a:prstGeom>
          <a:noFill/>
        </p:spPr>
        <p:txBody>
          <a:bodyPr wrap="square" rtlCol="0">
            <a:spAutoFit/>
          </a:bodyPr>
          <a:lstStyle/>
          <a:p>
            <a:pPr algn="ctr">
              <a:lnSpc>
                <a:spcPct val="90000"/>
              </a:lnSpc>
            </a:pPr>
            <a:r>
              <a:rPr lang="en-US" sz="1600" dirty="0">
                <a:solidFill>
                  <a:schemeClr val="bg1"/>
                </a:solidFill>
              </a:rPr>
              <a:t>Small Business Owner</a:t>
            </a:r>
          </a:p>
        </p:txBody>
      </p:sp>
      <p:sp>
        <p:nvSpPr>
          <p:cNvPr id="22" name="TextBox 21"/>
          <p:cNvSpPr txBox="1"/>
          <p:nvPr/>
        </p:nvSpPr>
        <p:spPr>
          <a:xfrm>
            <a:off x="2257060" y="3399626"/>
            <a:ext cx="1401244" cy="535531"/>
          </a:xfrm>
          <a:prstGeom prst="rect">
            <a:avLst/>
          </a:prstGeom>
          <a:noFill/>
        </p:spPr>
        <p:txBody>
          <a:bodyPr wrap="square" rtlCol="0">
            <a:spAutoFit/>
          </a:bodyPr>
          <a:lstStyle/>
          <a:p>
            <a:pPr algn="ctr">
              <a:lnSpc>
                <a:spcPct val="90000"/>
              </a:lnSpc>
            </a:pPr>
            <a:r>
              <a:rPr lang="en-US" sz="1600" dirty="0">
                <a:solidFill>
                  <a:schemeClr val="bg1"/>
                </a:solidFill>
              </a:rPr>
              <a:t>Responsible for Payables</a:t>
            </a:r>
          </a:p>
        </p:txBody>
      </p:sp>
      <p:cxnSp>
        <p:nvCxnSpPr>
          <p:cNvPr id="24" name="Straight Connector 23"/>
          <p:cNvCxnSpPr/>
          <p:nvPr/>
        </p:nvCxnSpPr>
        <p:spPr>
          <a:xfrm>
            <a:off x="521558" y="2634389"/>
            <a:ext cx="42897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4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1130020"/>
            <a:ext cx="9144000" cy="5194579"/>
          </a:xfrm>
          <a:prstGeom prst="rect">
            <a:avLst/>
          </a:prstGeom>
        </p:spPr>
      </p:pic>
      <p:sp>
        <p:nvSpPr>
          <p:cNvPr id="2" name="Title 1"/>
          <p:cNvSpPr>
            <a:spLocks noGrp="1"/>
          </p:cNvSpPr>
          <p:nvPr>
            <p:ph type="title"/>
          </p:nvPr>
        </p:nvSpPr>
        <p:spPr>
          <a:xfrm>
            <a:off x="165100" y="486499"/>
            <a:ext cx="8610600" cy="515112"/>
          </a:xfrm>
        </p:spPr>
        <p:txBody>
          <a:bodyPr/>
          <a:lstStyle/>
          <a:p>
            <a:r>
              <a:rPr lang="en-US" dirty="0"/>
              <a:t>Small Business Profile: Revenue &amp; Employees</a:t>
            </a:r>
          </a:p>
        </p:txBody>
      </p:sp>
      <p:sp>
        <p:nvSpPr>
          <p:cNvPr id="5" name="Date Placeholder 4"/>
          <p:cNvSpPr>
            <a:spLocks noGrp="1"/>
          </p:cNvSpPr>
          <p:nvPr>
            <p:ph type="dt" sz="half" idx="10"/>
          </p:nvPr>
        </p:nvSpPr>
        <p:spPr>
          <a:xfrm>
            <a:off x="16184" y="6782915"/>
            <a:ext cx="2057400" cy="9144"/>
          </a:xfrm>
        </p:spPr>
        <p:txBody>
          <a:bodyPr/>
          <a:lstStyle/>
          <a:p>
            <a:r>
              <a:rPr lang="en-US"/>
              <a:t>Date</a:t>
            </a:r>
          </a:p>
        </p:txBody>
      </p:sp>
      <p:sp>
        <p:nvSpPr>
          <p:cNvPr id="6" name="Slide Number Placeholder 5"/>
          <p:cNvSpPr>
            <a:spLocks noGrp="1"/>
          </p:cNvSpPr>
          <p:nvPr>
            <p:ph type="sldNum" sz="quarter" idx="12"/>
          </p:nvPr>
        </p:nvSpPr>
        <p:spPr>
          <a:xfrm>
            <a:off x="16184" y="6440737"/>
            <a:ext cx="564894" cy="287518"/>
          </a:xfrm>
        </p:spPr>
        <p:txBody>
          <a:bodyPr/>
          <a:lstStyle/>
          <a:p>
            <a:fld id="{BA4239FC-D220-4325-836E-4E6B32FBCBE1}" type="slidenum">
              <a:rPr lang="en-US" smtClean="0"/>
              <a:t>19</a:t>
            </a:fld>
            <a:endParaRPr lang="en-US"/>
          </a:p>
        </p:txBody>
      </p:sp>
      <p:graphicFrame>
        <p:nvGraphicFramePr>
          <p:cNvPr id="10" name="Chart 9"/>
          <p:cNvGraphicFramePr/>
          <p:nvPr>
            <p:extLst>
              <p:ext uri="{D42A27DB-BD31-4B8C-83A1-F6EECF244321}">
                <p14:modId xmlns:p14="http://schemas.microsoft.com/office/powerpoint/2010/main" val="3481613862"/>
              </p:ext>
            </p:extLst>
          </p:nvPr>
        </p:nvGraphicFramePr>
        <p:xfrm>
          <a:off x="181284" y="3742431"/>
          <a:ext cx="3657600" cy="246888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189376" y="1210940"/>
            <a:ext cx="3657600" cy="2468880"/>
            <a:chOff x="165100" y="1130020"/>
            <a:chExt cx="3657600" cy="2468880"/>
          </a:xfrm>
        </p:grpSpPr>
        <p:graphicFrame>
          <p:nvGraphicFramePr>
            <p:cNvPr id="9" name="Chart 8"/>
            <p:cNvGraphicFramePr/>
            <p:nvPr>
              <p:extLst>
                <p:ext uri="{D42A27DB-BD31-4B8C-83A1-F6EECF244321}">
                  <p14:modId xmlns:p14="http://schemas.microsoft.com/office/powerpoint/2010/main" val="1481888282"/>
                </p:ext>
              </p:extLst>
            </p:nvPr>
          </p:nvGraphicFramePr>
          <p:xfrm>
            <a:off x="165100" y="1130020"/>
            <a:ext cx="3657600" cy="246888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a:off x="228600" y="2730500"/>
              <a:ext cx="3492500" cy="0"/>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87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lnSpc>
                <a:spcPct val="150000"/>
              </a:lnSpc>
            </a:pPr>
            <a:r>
              <a:rPr lang="en-US" dirty="0"/>
              <a:t>US Payments Landscape</a:t>
            </a:r>
          </a:p>
          <a:p>
            <a:pPr lvl="0">
              <a:lnSpc>
                <a:spcPct val="150000"/>
              </a:lnSpc>
            </a:pPr>
            <a:r>
              <a:rPr lang="en-US" dirty="0"/>
              <a:t>B2B Payments</a:t>
            </a:r>
          </a:p>
          <a:p>
            <a:pPr lvl="0">
              <a:lnSpc>
                <a:spcPct val="150000"/>
              </a:lnSpc>
            </a:pPr>
            <a:r>
              <a:rPr lang="en-US" dirty="0"/>
              <a:t>Digital Payments Migration</a:t>
            </a:r>
          </a:p>
          <a:p>
            <a:pPr lvl="0">
              <a:lnSpc>
                <a:spcPct val="150000"/>
              </a:lnSpc>
            </a:pPr>
            <a:r>
              <a:rPr lang="en-US" dirty="0"/>
              <a:t>Fiserv Small Business Research Findings</a:t>
            </a:r>
          </a:p>
          <a:p>
            <a:pPr lvl="0">
              <a:lnSpc>
                <a:spcPct val="150000"/>
              </a:lnSpc>
            </a:pPr>
            <a:r>
              <a:rPr lang="en-US" dirty="0"/>
              <a:t>Financial Institution Opportunity</a:t>
            </a:r>
          </a:p>
          <a:p>
            <a:pPr lvl="0">
              <a:lnSpc>
                <a:spcPct val="150000"/>
              </a:lnSpc>
            </a:pPr>
            <a:r>
              <a:rPr lang="en-US" dirty="0"/>
              <a:t>Our Conclusions</a:t>
            </a:r>
          </a:p>
          <a:p>
            <a:pPr lvl="0">
              <a:lnSpc>
                <a:spcPct val="150000"/>
              </a:lnSpc>
            </a:pPr>
            <a:endParaRPr lang="en-US" dirty="0"/>
          </a:p>
        </p:txBody>
      </p:sp>
      <p:sp>
        <p:nvSpPr>
          <p:cNvPr id="4" name="Date Placeholder 3"/>
          <p:cNvSpPr>
            <a:spLocks noGrp="1"/>
          </p:cNvSpPr>
          <p:nvPr>
            <p:ph type="dt" sz="half" idx="10"/>
          </p:nvPr>
        </p:nvSpPr>
        <p:spPr/>
        <p:txBody>
          <a:bodyPr/>
          <a:lstStyle/>
          <a:p>
            <a:r>
              <a:rPr lang="en-US"/>
              <a:t>Date</a:t>
            </a:r>
          </a:p>
        </p:txBody>
      </p:sp>
      <p:sp>
        <p:nvSpPr>
          <p:cNvPr id="5" name="Slide Number Placeholder 4"/>
          <p:cNvSpPr>
            <a:spLocks noGrp="1"/>
          </p:cNvSpPr>
          <p:nvPr>
            <p:ph type="sldNum" sz="quarter" idx="12"/>
          </p:nvPr>
        </p:nvSpPr>
        <p:spPr/>
        <p:txBody>
          <a:bodyPr/>
          <a:lstStyle/>
          <a:p>
            <a:fld id="{BA4239FC-D220-4325-836E-4E6B32FBCBE1}" type="slidenum">
              <a:rPr lang="en-US" smtClean="0"/>
              <a:pPr/>
              <a:t>2</a:t>
            </a:fld>
            <a:endParaRPr lang="en-US"/>
          </a:p>
        </p:txBody>
      </p:sp>
    </p:spTree>
    <p:extLst>
      <p:ext uri="{BB962C8B-B14F-4D97-AF65-F5344CB8AC3E}">
        <p14:creationId xmlns:p14="http://schemas.microsoft.com/office/powerpoint/2010/main" val="181213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99458"/>
            <a:ext cx="8610600" cy="869670"/>
          </a:xfrm>
        </p:spPr>
        <p:txBody>
          <a:bodyPr/>
          <a:lstStyle/>
          <a:p>
            <a:r>
              <a:rPr lang="en-US" dirty="0"/>
              <a:t>Checks are heavily used by Small Businesses</a:t>
            </a:r>
          </a:p>
        </p:txBody>
      </p:sp>
      <p:sp>
        <p:nvSpPr>
          <p:cNvPr id="5" name="Date Placeholder 4"/>
          <p:cNvSpPr>
            <a:spLocks noGrp="1"/>
          </p:cNvSpPr>
          <p:nvPr>
            <p:ph type="dt" sz="half" idx="10"/>
          </p:nvPr>
        </p:nvSpPr>
        <p:spPr/>
        <p:txBody>
          <a:bodyPr/>
          <a:lstStyle/>
          <a:p>
            <a:r>
              <a:rPr lang="en-US"/>
              <a:t>Date</a:t>
            </a:r>
            <a:endParaRPr lang="en-US" dirty="0"/>
          </a:p>
        </p:txBody>
      </p:sp>
      <p:sp>
        <p:nvSpPr>
          <p:cNvPr id="6" name="Slide Number Placeholder 5"/>
          <p:cNvSpPr>
            <a:spLocks noGrp="1"/>
          </p:cNvSpPr>
          <p:nvPr>
            <p:ph type="sldNum" sz="quarter" idx="12"/>
          </p:nvPr>
        </p:nvSpPr>
        <p:spPr/>
        <p:txBody>
          <a:bodyPr/>
          <a:lstStyle/>
          <a:p>
            <a:fld id="{BA4239FC-D220-4325-836E-4E6B32FBCBE1}" type="slidenum">
              <a:rPr lang="en-US" smtClean="0"/>
              <a:t>20</a:t>
            </a:fld>
            <a:endParaRPr lang="en-US"/>
          </a:p>
        </p:txBody>
      </p:sp>
      <p:sp>
        <p:nvSpPr>
          <p:cNvPr id="10" name="Text Placeholder 6"/>
          <p:cNvSpPr txBox="1">
            <a:spLocks/>
          </p:cNvSpPr>
          <p:nvPr/>
        </p:nvSpPr>
        <p:spPr>
          <a:xfrm>
            <a:off x="1782537" y="2001265"/>
            <a:ext cx="2449597" cy="2238962"/>
          </a:xfrm>
          <a:prstGeom prst="rect">
            <a:avLst/>
          </a:prstGeom>
          <a:solidFill>
            <a:schemeClr val="bg1">
              <a:lumMod val="95000"/>
            </a:schemeClr>
          </a:solidFill>
          <a:ln>
            <a:solidFill>
              <a:srgbClr val="FF6600"/>
            </a:solid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6600" b="1" dirty="0">
                <a:solidFill>
                  <a:srgbClr val="FF6600"/>
                </a:solidFill>
              </a:rPr>
              <a:t>85%</a:t>
            </a:r>
            <a:r>
              <a:rPr lang="en-US" sz="1800" dirty="0"/>
              <a:t> </a:t>
            </a:r>
            <a:r>
              <a:rPr lang="en-US" sz="2400" dirty="0"/>
              <a:t>issue paper checks for payments</a:t>
            </a:r>
          </a:p>
        </p:txBody>
      </p:sp>
      <p:sp>
        <p:nvSpPr>
          <p:cNvPr id="11" name="Text Placeholder 6"/>
          <p:cNvSpPr txBox="1">
            <a:spLocks/>
          </p:cNvSpPr>
          <p:nvPr/>
        </p:nvSpPr>
        <p:spPr>
          <a:xfrm>
            <a:off x="4881787" y="2001265"/>
            <a:ext cx="2449597" cy="2238962"/>
          </a:xfrm>
          <a:prstGeom prst="rect">
            <a:avLst/>
          </a:prstGeom>
          <a:solidFill>
            <a:schemeClr val="bg1">
              <a:lumMod val="95000"/>
            </a:schemeClr>
          </a:solidFill>
          <a:ln>
            <a:solidFill>
              <a:srgbClr val="FF6600"/>
            </a:solidFill>
          </a:ln>
          <a:effectLst>
            <a:outerShdw blurRad="50800" dist="38100" dir="2700000" algn="tl" rotWithShape="0">
              <a:prstClr val="black">
                <a:alpha val="40000"/>
              </a:prstClr>
            </a:outerShdw>
          </a:effectLst>
        </p:spPr>
        <p:txBody>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000" kern="1200">
                <a:solidFill>
                  <a:schemeClr val="tx1"/>
                </a:solidFill>
                <a:latin typeface="+mn-lt"/>
                <a:ea typeface="+mn-ea"/>
                <a:cs typeface="+mn-cs"/>
              </a:defRPr>
            </a:lvl1pPr>
            <a:lvl2pPr marL="54864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Clr>
                <a:srgbClr val="000000"/>
              </a:buClr>
              <a:buFont typeface="Arial" panose="020B0604020202020204" pitchFamily="34" charset="0"/>
              <a:buChar char="•"/>
              <a:defRPr sz="1600" kern="1200">
                <a:solidFill>
                  <a:schemeClr val="tx1"/>
                </a:solidFill>
                <a:latin typeface="+mn-lt"/>
                <a:ea typeface="+mn-ea"/>
                <a:cs typeface="+mn-cs"/>
              </a:defRPr>
            </a:lvl3pPr>
            <a:lvl4pPr marL="11887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4pPr>
            <a:lvl5pPr marL="150876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6pPr>
            <a:lvl7pPr marL="214884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7pPr>
            <a:lvl8pPr marL="246888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8pPr>
            <a:lvl9pPr marL="2788920" indent="-228600" algn="l" defTabSz="914400" rtl="0" eaLnBrk="1" latinLnBrk="0" hangingPunct="1">
              <a:lnSpc>
                <a:spcPct val="90000"/>
              </a:lnSpc>
              <a:spcBef>
                <a:spcPts val="500"/>
              </a:spcBef>
              <a:buClr>
                <a:srgbClr val="000000"/>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6600" b="1" dirty="0">
                <a:solidFill>
                  <a:srgbClr val="FF6600"/>
                </a:solidFill>
              </a:rPr>
              <a:t>98% </a:t>
            </a:r>
            <a:r>
              <a:rPr lang="en-US" sz="2400" dirty="0"/>
              <a:t>deposit paper checks received as payment</a:t>
            </a:r>
          </a:p>
        </p:txBody>
      </p:sp>
    </p:spTree>
    <p:extLst>
      <p:ext uri="{BB962C8B-B14F-4D97-AF65-F5344CB8AC3E}">
        <p14:creationId xmlns:p14="http://schemas.microsoft.com/office/powerpoint/2010/main" val="59502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6775" y="1283716"/>
            <a:ext cx="7972229" cy="478974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 name="Title 1"/>
          <p:cNvSpPr>
            <a:spLocks noGrp="1"/>
          </p:cNvSpPr>
          <p:nvPr>
            <p:ph type="title"/>
          </p:nvPr>
        </p:nvSpPr>
        <p:spPr>
          <a:xfrm>
            <a:off x="457200" y="379985"/>
            <a:ext cx="8686800" cy="728980"/>
          </a:xfrm>
        </p:spPr>
        <p:txBody>
          <a:bodyPr/>
          <a:lstStyle/>
          <a:p>
            <a:r>
              <a:rPr lang="en-US" dirty="0"/>
              <a:t>Small Businesses with Higher Revenue </a:t>
            </a:r>
            <a:br>
              <a:rPr lang="en-US" dirty="0"/>
            </a:br>
            <a:r>
              <a:rPr lang="en-US" dirty="0"/>
              <a:t>Write More Paper Checks</a:t>
            </a:r>
          </a:p>
        </p:txBody>
      </p:sp>
      <p:sp>
        <p:nvSpPr>
          <p:cNvPr id="5" name="Date Placeholder 4"/>
          <p:cNvSpPr>
            <a:spLocks noGrp="1"/>
          </p:cNvSpPr>
          <p:nvPr>
            <p:ph type="dt" sz="half" idx="10"/>
          </p:nvPr>
        </p:nvSpPr>
        <p:spPr/>
        <p:txBody>
          <a:bodyPr/>
          <a:lstStyle/>
          <a:p>
            <a:r>
              <a:rPr lang="en-US"/>
              <a:t>Date</a:t>
            </a:r>
          </a:p>
        </p:txBody>
      </p:sp>
      <p:sp>
        <p:nvSpPr>
          <p:cNvPr id="6" name="Slide Number Placeholder 5"/>
          <p:cNvSpPr>
            <a:spLocks noGrp="1"/>
          </p:cNvSpPr>
          <p:nvPr>
            <p:ph type="sldNum" sz="quarter" idx="12"/>
          </p:nvPr>
        </p:nvSpPr>
        <p:spPr/>
        <p:txBody>
          <a:bodyPr/>
          <a:lstStyle/>
          <a:p>
            <a:fld id="{BA4239FC-D220-4325-836E-4E6B32FBCBE1}" type="slidenum">
              <a:rPr lang="en-US" smtClean="0"/>
              <a:t>21</a:t>
            </a:fld>
            <a:endParaRPr lang="en-US"/>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928067267"/>
              </p:ext>
            </p:extLst>
          </p:nvPr>
        </p:nvGraphicFramePr>
        <p:xfrm>
          <a:off x="718616" y="2013141"/>
          <a:ext cx="5080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960328" y="1374920"/>
            <a:ext cx="5165122" cy="584775"/>
          </a:xfrm>
          <a:prstGeom prst="rect">
            <a:avLst/>
          </a:prstGeom>
          <a:noFill/>
        </p:spPr>
        <p:txBody>
          <a:bodyPr wrap="square" rtlCol="0">
            <a:spAutoFit/>
          </a:bodyPr>
          <a:lstStyle/>
          <a:p>
            <a:pPr algn="ctr"/>
            <a:r>
              <a:rPr lang="en-US" sz="1600" b="1" dirty="0"/>
              <a:t>In a typical month, how many paper checks do you write to other small businesses, individuals, etc.?</a:t>
            </a:r>
            <a:endParaRPr lang="en-US" sz="1600" b="1" dirty="0">
              <a:solidFill>
                <a:srgbClr val="333333"/>
              </a:solidFill>
              <a:latin typeface="+mj-lt"/>
            </a:endParaRPr>
          </a:p>
        </p:txBody>
      </p:sp>
      <p:grpSp>
        <p:nvGrpSpPr>
          <p:cNvPr id="19" name="Group 18"/>
          <p:cNvGrpSpPr/>
          <p:nvPr/>
        </p:nvGrpSpPr>
        <p:grpSpPr>
          <a:xfrm>
            <a:off x="5491369" y="2267063"/>
            <a:ext cx="2202590" cy="457200"/>
            <a:chOff x="3969610" y="1962150"/>
            <a:chExt cx="2202590" cy="457200"/>
          </a:xfrm>
        </p:grpSpPr>
        <p:sp>
          <p:nvSpPr>
            <p:cNvPr id="12" name="Rounded Rectangle 11"/>
            <p:cNvSpPr/>
            <p:nvPr/>
          </p:nvSpPr>
          <p:spPr>
            <a:xfrm>
              <a:off x="4274409" y="1990324"/>
              <a:ext cx="1897791" cy="397275"/>
            </a:xfrm>
            <a:prstGeom prst="roundRect">
              <a:avLst/>
            </a:prstGeom>
            <a:solidFill>
              <a:srgbClr val="E6E6E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Revenue $100k -$249k</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kern="0" dirty="0">
                  <a:solidFill>
                    <a:srgbClr val="333333"/>
                  </a:solidFill>
                  <a:latin typeface="Arial" panose="020B0604020202020204" pitchFamily="34" charset="0"/>
                  <a:cs typeface="Arial" panose="020B0604020202020204" pitchFamily="34" charset="0"/>
                </a:rPr>
                <a:t>(30</a:t>
              </a:r>
              <a:r>
                <a:rPr kumimoji="0" lang="en-US" sz="11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610" y="1962150"/>
              <a:ext cx="457200" cy="457200"/>
            </a:xfrm>
            <a:prstGeom prst="rect">
              <a:avLst/>
            </a:prstGeom>
          </p:spPr>
        </p:pic>
      </p:grpSp>
      <p:grpSp>
        <p:nvGrpSpPr>
          <p:cNvPr id="4" name="Group 3"/>
          <p:cNvGrpSpPr/>
          <p:nvPr/>
        </p:nvGrpSpPr>
        <p:grpSpPr>
          <a:xfrm>
            <a:off x="5570018" y="5199882"/>
            <a:ext cx="2133598" cy="457200"/>
            <a:chOff x="5518658" y="4883150"/>
            <a:chExt cx="2133598" cy="457200"/>
          </a:xfrm>
        </p:grpSpPr>
        <p:sp>
          <p:nvSpPr>
            <p:cNvPr id="10" name="Rounded Rectangle 9"/>
            <p:cNvSpPr/>
            <p:nvPr/>
          </p:nvSpPr>
          <p:spPr>
            <a:xfrm>
              <a:off x="5823456" y="4913112"/>
              <a:ext cx="1828800" cy="397275"/>
            </a:xfrm>
            <a:prstGeom prst="roundRect">
              <a:avLst/>
            </a:prstGeom>
            <a:solidFill>
              <a:srgbClr val="E6E6E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Revenue $</a:t>
              </a:r>
              <a:r>
                <a:rPr lang="en-US" sz="1100" kern="0" dirty="0">
                  <a:solidFill>
                    <a:srgbClr val="333333"/>
                  </a:solidFill>
                  <a:latin typeface="Arial" panose="020B0604020202020204" pitchFamily="34" charset="0"/>
                  <a:cs typeface="Arial" panose="020B0604020202020204" pitchFamily="34" charset="0"/>
                </a:rPr>
                <a:t>5</a:t>
              </a:r>
              <a:r>
                <a:rPr kumimoji="0" lang="en-US" sz="11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 - $10m</a:t>
              </a:r>
            </a:p>
            <a:p>
              <a:pPr marL="0" marR="0" lvl="0" indent="0" algn="ctr" defTabSz="914400" eaLnBrk="1" fontAlgn="base" latinLnBrk="0" hangingPunct="1">
                <a:lnSpc>
                  <a:spcPct val="100000"/>
                </a:lnSpc>
                <a:spcBef>
                  <a:spcPct val="0"/>
                </a:spcBef>
                <a:spcAft>
                  <a:spcPct val="0"/>
                </a:spcAft>
                <a:buClrTx/>
                <a:buSzTx/>
                <a:buFontTx/>
                <a:buNone/>
                <a:tabLst/>
                <a:defRPr/>
              </a:pPr>
              <a:r>
                <a:rPr lang="en-US" sz="1100" kern="0" dirty="0">
                  <a:solidFill>
                    <a:srgbClr val="333333"/>
                  </a:solidFill>
                  <a:latin typeface="Arial" panose="020B0604020202020204" pitchFamily="34" charset="0"/>
                  <a:cs typeface="Arial" panose="020B0604020202020204" pitchFamily="34" charset="0"/>
                </a:rPr>
                <a:t>(73</a:t>
              </a:r>
              <a:r>
                <a:rPr kumimoji="0" lang="en-US" sz="11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658" y="4883150"/>
              <a:ext cx="457200" cy="457200"/>
            </a:xfrm>
            <a:prstGeom prst="rect">
              <a:avLst/>
            </a:prstGeom>
          </p:spPr>
        </p:pic>
      </p:grpSp>
    </p:spTree>
    <p:extLst>
      <p:ext uri="{BB962C8B-B14F-4D97-AF65-F5344CB8AC3E}">
        <p14:creationId xmlns:p14="http://schemas.microsoft.com/office/powerpoint/2010/main" val="197160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Alternative approach for digital payments</a:t>
            </a:r>
          </a:p>
        </p:txBody>
      </p:sp>
    </p:spTree>
    <p:extLst>
      <p:ext uri="{BB962C8B-B14F-4D97-AF65-F5344CB8AC3E}">
        <p14:creationId xmlns:p14="http://schemas.microsoft.com/office/powerpoint/2010/main" val="1438612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Digital Check - Concept Description</a:t>
            </a:r>
          </a:p>
        </p:txBody>
      </p:sp>
      <p:sp>
        <p:nvSpPr>
          <p:cNvPr id="7" name="Text Placeholder 6"/>
          <p:cNvSpPr>
            <a:spLocks noGrp="1"/>
          </p:cNvSpPr>
          <p:nvPr>
            <p:ph type="body" sz="quarter" idx="17"/>
          </p:nvPr>
        </p:nvSpPr>
        <p:spPr>
          <a:xfrm>
            <a:off x="697554" y="2105341"/>
            <a:ext cx="7610965" cy="2592494"/>
          </a:xfrm>
          <a:solidFill>
            <a:srgbClr val="FF6600"/>
          </a:solidFill>
          <a:ln>
            <a:solidFill>
              <a:srgbClr val="FF6600"/>
            </a:solidFill>
          </a:ln>
          <a:effectLst>
            <a:outerShdw blurRad="50800" dist="38100" dir="2700000" algn="tl" rotWithShape="0">
              <a:prstClr val="black">
                <a:alpha val="40000"/>
              </a:prstClr>
            </a:outerShdw>
          </a:effectLst>
        </p:spPr>
        <p:txBody>
          <a:bodyPr/>
          <a:lstStyle/>
          <a:p>
            <a:pPr>
              <a:lnSpc>
                <a:spcPts val="2400"/>
              </a:lnSpc>
            </a:pPr>
            <a:r>
              <a:rPr lang="en-US" sz="1800" dirty="0">
                <a:solidFill>
                  <a:schemeClr val="bg1"/>
                </a:solidFill>
              </a:rPr>
              <a:t>Some financial institutions offer the ability to make a payment via a digital check.  A digital check is an online tool, accessed via a web link provided by your bank, which enables you to send a payment to a person or business as an email with or without an invoice, enabling the receiver to deposit the payment electronically to their bank instead of using a paper check.</a:t>
            </a:r>
          </a:p>
          <a:p>
            <a:pPr>
              <a:lnSpc>
                <a:spcPts val="2300"/>
              </a:lnSpc>
            </a:pPr>
            <a:endParaRPr lang="en-US" sz="1800" dirty="0">
              <a:solidFill>
                <a:schemeClr val="bg1"/>
              </a:solidFill>
            </a:endParaRPr>
          </a:p>
        </p:txBody>
      </p:sp>
      <p:sp>
        <p:nvSpPr>
          <p:cNvPr id="3" name="Date Placeholder 2"/>
          <p:cNvSpPr>
            <a:spLocks noGrp="1"/>
          </p:cNvSpPr>
          <p:nvPr>
            <p:ph type="dt" sz="half" idx="18"/>
          </p:nvPr>
        </p:nvSpPr>
        <p:spPr/>
        <p:txBody>
          <a:bodyPr/>
          <a:lstStyle/>
          <a:p>
            <a:r>
              <a:rPr lang="en-US"/>
              <a:t>Date</a:t>
            </a:r>
            <a:endParaRPr lang="en-US" dirty="0"/>
          </a:p>
        </p:txBody>
      </p:sp>
      <p:sp>
        <p:nvSpPr>
          <p:cNvPr id="4" name="Slide Number Placeholder 3"/>
          <p:cNvSpPr>
            <a:spLocks noGrp="1"/>
          </p:cNvSpPr>
          <p:nvPr>
            <p:ph type="sldNum" sz="quarter" idx="20"/>
          </p:nvPr>
        </p:nvSpPr>
        <p:spPr/>
        <p:txBody>
          <a:bodyPr/>
          <a:lstStyle/>
          <a:p>
            <a:fld id="{BA4239FC-D220-4325-836E-4E6B32FBCBE1}" type="slidenum">
              <a:rPr lang="en-US" smtClean="0"/>
              <a:pPr/>
              <a:t>23</a:t>
            </a:fld>
            <a:endParaRPr lang="en-US"/>
          </a:p>
        </p:txBody>
      </p:sp>
    </p:spTree>
    <p:extLst>
      <p:ext uri="{BB962C8B-B14F-4D97-AF65-F5344CB8AC3E}">
        <p14:creationId xmlns:p14="http://schemas.microsoft.com/office/powerpoint/2010/main" val="1234996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94131" y="1332268"/>
            <a:ext cx="5737253" cy="471248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 name="Title 1"/>
          <p:cNvSpPr>
            <a:spLocks noGrp="1"/>
          </p:cNvSpPr>
          <p:nvPr>
            <p:ph type="title"/>
          </p:nvPr>
        </p:nvSpPr>
        <p:spPr>
          <a:xfrm>
            <a:off x="314816" y="313632"/>
            <a:ext cx="8686800" cy="855980"/>
          </a:xfrm>
        </p:spPr>
        <p:txBody>
          <a:bodyPr/>
          <a:lstStyle/>
          <a:p>
            <a:r>
              <a:rPr lang="en-US" dirty="0"/>
              <a:t>Almost Half of Small Businesses Very Interested </a:t>
            </a:r>
            <a:br>
              <a:rPr lang="en-US" dirty="0"/>
            </a:br>
            <a:r>
              <a:rPr lang="en-US" dirty="0"/>
              <a:t>in Using Digital Checks to Make Payments</a:t>
            </a:r>
          </a:p>
        </p:txBody>
      </p:sp>
      <p:sp>
        <p:nvSpPr>
          <p:cNvPr id="6" name="Slide Number Placeholder 5"/>
          <p:cNvSpPr>
            <a:spLocks noGrp="1"/>
          </p:cNvSpPr>
          <p:nvPr>
            <p:ph type="sldNum" sz="quarter" idx="12"/>
          </p:nvPr>
        </p:nvSpPr>
        <p:spPr/>
        <p:txBody>
          <a:bodyPr/>
          <a:lstStyle/>
          <a:p>
            <a:fld id="{BA4239FC-D220-4325-836E-4E6B32FBCBE1}" type="slidenum">
              <a:rPr lang="en-US" smtClean="0"/>
              <a:t>24</a:t>
            </a:fld>
            <a:endParaRPr lang="en-US"/>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722161594"/>
              </p:ext>
            </p:extLst>
          </p:nvPr>
        </p:nvGraphicFramePr>
        <p:xfrm>
          <a:off x="2042016" y="1960040"/>
          <a:ext cx="5080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735742" y="1375265"/>
            <a:ext cx="5454030" cy="584775"/>
          </a:xfrm>
          <a:prstGeom prst="rect">
            <a:avLst/>
          </a:prstGeom>
          <a:noFill/>
        </p:spPr>
        <p:txBody>
          <a:bodyPr wrap="square" rtlCol="0">
            <a:spAutoFit/>
          </a:bodyPr>
          <a:lstStyle/>
          <a:p>
            <a:pPr algn="ctr"/>
            <a:r>
              <a:rPr lang="en-US" sz="1600" b="1" dirty="0"/>
              <a:t>How interested would you be in using digital checks to make payments?</a:t>
            </a:r>
            <a:endParaRPr lang="en-US" sz="1600" b="1" dirty="0">
              <a:solidFill>
                <a:srgbClr val="333333"/>
              </a:solidFill>
              <a:latin typeface="+mj-lt"/>
            </a:endParaRPr>
          </a:p>
        </p:txBody>
      </p:sp>
    </p:spTree>
    <p:extLst>
      <p:ext uri="{BB962C8B-B14F-4D97-AF65-F5344CB8AC3E}">
        <p14:creationId xmlns:p14="http://schemas.microsoft.com/office/powerpoint/2010/main" val="241187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4893" y="1197622"/>
            <a:ext cx="7931743" cy="474193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2" name="Title 1"/>
          <p:cNvSpPr>
            <a:spLocks noGrp="1"/>
          </p:cNvSpPr>
          <p:nvPr>
            <p:ph type="title"/>
          </p:nvPr>
        </p:nvSpPr>
        <p:spPr>
          <a:xfrm>
            <a:off x="457200" y="373603"/>
            <a:ext cx="8686800" cy="640080"/>
          </a:xfrm>
        </p:spPr>
        <p:txBody>
          <a:bodyPr/>
          <a:lstStyle/>
          <a:p>
            <a:r>
              <a:rPr lang="en-US" dirty="0"/>
              <a:t>Potential Use Encouraging with </a:t>
            </a:r>
            <a:br>
              <a:rPr lang="en-US" dirty="0"/>
            </a:br>
            <a:r>
              <a:rPr lang="en-US" dirty="0"/>
              <a:t>Majority Using 5+ Times a Month</a:t>
            </a:r>
          </a:p>
        </p:txBody>
      </p:sp>
      <p:sp>
        <p:nvSpPr>
          <p:cNvPr id="6" name="Slide Number Placeholder 5"/>
          <p:cNvSpPr>
            <a:spLocks noGrp="1"/>
          </p:cNvSpPr>
          <p:nvPr>
            <p:ph type="sldNum" sz="quarter" idx="12"/>
          </p:nvPr>
        </p:nvSpPr>
        <p:spPr/>
        <p:txBody>
          <a:bodyPr/>
          <a:lstStyle/>
          <a:p>
            <a:fld id="{BA4239FC-D220-4325-836E-4E6B32FBCBE1}" type="slidenum">
              <a:rPr lang="en-US" smtClean="0"/>
              <a:t>25</a:t>
            </a:fld>
            <a:endParaRPr lang="en-US"/>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650798706"/>
              </p:ext>
            </p:extLst>
          </p:nvPr>
        </p:nvGraphicFramePr>
        <p:xfrm>
          <a:off x="701535" y="1869459"/>
          <a:ext cx="5080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58822" y="1284684"/>
            <a:ext cx="6034069" cy="584775"/>
          </a:xfrm>
          <a:prstGeom prst="rect">
            <a:avLst/>
          </a:prstGeom>
          <a:noFill/>
        </p:spPr>
        <p:txBody>
          <a:bodyPr wrap="square" rtlCol="0">
            <a:spAutoFit/>
          </a:bodyPr>
          <a:lstStyle/>
          <a:p>
            <a:pPr algn="ctr"/>
            <a:r>
              <a:rPr lang="en-US" sz="1600" b="1" dirty="0"/>
              <a:t>Approximately how many times per month would you use digital checks to make payments?</a:t>
            </a:r>
            <a:endParaRPr lang="en-US" sz="1600" b="1" dirty="0">
              <a:solidFill>
                <a:srgbClr val="333333"/>
              </a:solidFill>
              <a:latin typeface="+mj-lt"/>
            </a:endParaRPr>
          </a:p>
        </p:txBody>
      </p:sp>
      <p:grpSp>
        <p:nvGrpSpPr>
          <p:cNvPr id="23" name="Group 22"/>
          <p:cNvGrpSpPr/>
          <p:nvPr/>
        </p:nvGrpSpPr>
        <p:grpSpPr>
          <a:xfrm>
            <a:off x="5430952" y="5047014"/>
            <a:ext cx="2776283" cy="457200"/>
            <a:chOff x="4856417" y="5111750"/>
            <a:chExt cx="2776283" cy="457200"/>
          </a:xfrm>
        </p:grpSpPr>
        <p:sp>
          <p:nvSpPr>
            <p:cNvPr id="20" name="Rounded Rectangle 19"/>
            <p:cNvSpPr/>
            <p:nvPr/>
          </p:nvSpPr>
          <p:spPr>
            <a:xfrm>
              <a:off x="5161214" y="5141712"/>
              <a:ext cx="2471486" cy="427238"/>
            </a:xfrm>
            <a:prstGeom prst="roundRect">
              <a:avLst/>
            </a:prstGeom>
            <a:solidFill>
              <a:srgbClr val="E6E6E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Revenue $1m - $4.9m  (</a:t>
              </a:r>
              <a:r>
                <a:rPr lang="en-US" sz="1200" kern="0" dirty="0">
                  <a:solidFill>
                    <a:srgbClr val="333333"/>
                  </a:solidFill>
                  <a:latin typeface="Arial" panose="020B0604020202020204" pitchFamily="34" charset="0"/>
                  <a:cs typeface="Arial" panose="020B0604020202020204" pitchFamily="34" charset="0"/>
                </a:rPr>
                <a:t>47</a:t>
              </a:r>
              <a:r>
                <a:rPr kumimoji="0" lang="en-US" sz="12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a:solidFill>
                    <a:srgbClr val="333333"/>
                  </a:solidFill>
                  <a:latin typeface="Arial" panose="020B0604020202020204" pitchFamily="34" charset="0"/>
                  <a:cs typeface="Arial" panose="020B0604020202020204" pitchFamily="34" charset="0"/>
                </a:rPr>
                <a:t>Revenue $5m - $10m (63%)</a:t>
              </a:r>
              <a:endParaRPr kumimoji="0" lang="en-US" sz="120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6417" y="5111750"/>
              <a:ext cx="457200" cy="457200"/>
            </a:xfrm>
            <a:prstGeom prst="rect">
              <a:avLst/>
            </a:prstGeom>
          </p:spPr>
        </p:pic>
      </p:grpSp>
    </p:spTree>
    <p:extLst>
      <p:ext uri="{BB962C8B-B14F-4D97-AF65-F5344CB8AC3E}">
        <p14:creationId xmlns:p14="http://schemas.microsoft.com/office/powerpoint/2010/main" val="41204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2074" y="2663408"/>
            <a:ext cx="7838569" cy="1041064"/>
          </a:xfrm>
        </p:spPr>
        <p:txBody>
          <a:bodyPr/>
          <a:lstStyle/>
          <a:p>
            <a:r>
              <a:rPr lang="en-US" dirty="0"/>
              <a:t>Financial Institution Opportunity</a:t>
            </a:r>
          </a:p>
        </p:txBody>
      </p:sp>
    </p:spTree>
    <p:extLst>
      <p:ext uri="{BB962C8B-B14F-4D97-AF65-F5344CB8AC3E}">
        <p14:creationId xmlns:p14="http://schemas.microsoft.com/office/powerpoint/2010/main" val="140814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itle 3"/>
          <p:cNvSpPr>
            <a:spLocks noGrp="1"/>
          </p:cNvSpPr>
          <p:nvPr>
            <p:ph type="title"/>
          </p:nvPr>
        </p:nvSpPr>
        <p:spPr>
          <a:xfrm>
            <a:off x="460909" y="238608"/>
            <a:ext cx="8610600" cy="869670"/>
          </a:xfrm>
        </p:spPr>
        <p:txBody>
          <a:bodyPr/>
          <a:lstStyle/>
          <a:p>
            <a:r>
              <a:rPr lang="en-US" dirty="0"/>
              <a:t>Financial Institution Value Proposition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21793233"/>
              </p:ext>
            </p:extLst>
          </p:nvPr>
        </p:nvGraphicFramePr>
        <p:xfrm>
          <a:off x="844809" y="1774855"/>
          <a:ext cx="7392883" cy="2869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5986" name="Slide Number Placeholder 2"/>
          <p:cNvSpPr>
            <a:spLocks noGrp="1"/>
          </p:cNvSpPr>
          <p:nvPr>
            <p:ph type="sldNum" sz="quarter" idx="10"/>
          </p:nvPr>
        </p:nvSpPr>
        <p:spPr/>
        <p:txBody>
          <a:bodyPr/>
          <a:lstStyle/>
          <a:p>
            <a:fld id="{0D8082F4-19E3-4E6A-8B4F-E2180484192D}" type="slidenum">
              <a:rPr lang="en-US" smtClean="0"/>
              <a:pPr/>
              <a:t>27</a:t>
            </a:fld>
            <a:endParaRPr lang="en-US" dirty="0"/>
          </a:p>
        </p:txBody>
      </p:sp>
    </p:spTree>
    <p:extLst>
      <p:ext uri="{BB962C8B-B14F-4D97-AF65-F5344CB8AC3E}">
        <p14:creationId xmlns:p14="http://schemas.microsoft.com/office/powerpoint/2010/main" val="3412975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3644721" cy="631134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graphicFrame>
        <p:nvGraphicFramePr>
          <p:cNvPr id="7" name="Chart 6"/>
          <p:cNvGraphicFramePr/>
          <p:nvPr>
            <p:extLst/>
          </p:nvPr>
        </p:nvGraphicFramePr>
        <p:xfrm>
          <a:off x="4061423" y="2994283"/>
          <a:ext cx="4868447" cy="26305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0446" y="6311349"/>
            <a:ext cx="7421954" cy="461665"/>
          </a:xfrm>
          <a:prstGeom prst="rect">
            <a:avLst/>
          </a:prstGeom>
          <a:noFill/>
        </p:spPr>
        <p:txBody>
          <a:bodyPr wrap="square" rtlCol="0">
            <a:spAutoFit/>
          </a:bodyPr>
          <a:lstStyle/>
          <a:p>
            <a:r>
              <a:rPr lang="en-US" sz="800" dirty="0"/>
              <a:t>Source: </a:t>
            </a:r>
            <a:r>
              <a:rPr lang="en-US" sz="800" dirty="0" err="1"/>
              <a:t>Aite</a:t>
            </a:r>
            <a:r>
              <a:rPr lang="en-US" sz="800" dirty="0"/>
              <a:t>:  Ten Things Banks Need to Know About their Small Business Customers. March 2016 </a:t>
            </a:r>
          </a:p>
          <a:p>
            <a:r>
              <a:rPr lang="en-US" sz="800" i="1" dirty="0"/>
              <a:t>Small Business is defined as having less than $20 million in annual revenue. Study based on a survey of 1,000 U.S. based businesses.</a:t>
            </a:r>
          </a:p>
          <a:p>
            <a:endParaRPr lang="en-US" sz="800" dirty="0" err="1">
              <a:solidFill>
                <a:srgbClr val="333333"/>
              </a:solidFill>
              <a:latin typeface="+mj-lt"/>
            </a:endParaRPr>
          </a:p>
        </p:txBody>
      </p:sp>
      <p:sp>
        <p:nvSpPr>
          <p:cNvPr id="3" name="TextBox 2"/>
          <p:cNvSpPr txBox="1"/>
          <p:nvPr/>
        </p:nvSpPr>
        <p:spPr>
          <a:xfrm>
            <a:off x="3902065" y="708668"/>
            <a:ext cx="4894205" cy="1976790"/>
          </a:xfrm>
          <a:prstGeom prst="rect">
            <a:avLst/>
          </a:prstGeom>
          <a:solidFill>
            <a:schemeClr val="bg1"/>
          </a:solidFill>
        </p:spPr>
        <p:txBody>
          <a:bodyPr wrap="square" lIns="91440" rtlCol="0">
            <a:noAutofit/>
          </a:bodyPr>
          <a:lstStyle/>
          <a:p>
            <a:pPr marL="182880">
              <a:lnSpc>
                <a:spcPts val="8200"/>
              </a:lnSpc>
            </a:pPr>
            <a:r>
              <a:rPr lang="en-US" sz="6600" b="1" dirty="0">
                <a:solidFill>
                  <a:schemeClr val="tx1">
                    <a:lumMod val="65000"/>
                    <a:lumOff val="35000"/>
                  </a:schemeClr>
                </a:solidFill>
                <a:latin typeface="+mj-lt"/>
              </a:rPr>
              <a:t>70%</a:t>
            </a:r>
            <a:r>
              <a:rPr lang="en-US" sz="6600" dirty="0">
                <a:solidFill>
                  <a:schemeClr val="tx1">
                    <a:lumMod val="75000"/>
                    <a:lumOff val="25000"/>
                  </a:schemeClr>
                </a:solidFill>
                <a:latin typeface="+mj-lt"/>
              </a:rPr>
              <a:t> </a:t>
            </a:r>
          </a:p>
          <a:p>
            <a:pPr marL="182880"/>
            <a:r>
              <a:rPr lang="en-US" sz="1600" dirty="0">
                <a:solidFill>
                  <a:schemeClr val="tx2"/>
                </a:solidFill>
                <a:latin typeface="+mj-lt"/>
              </a:rPr>
              <a:t>of all small business owners agreed with the statement: </a:t>
            </a:r>
            <a:r>
              <a:rPr lang="en-US" sz="1600" b="1" i="1" dirty="0">
                <a:solidFill>
                  <a:srgbClr val="FF6600"/>
                </a:solidFill>
                <a:latin typeface="+mj-lt"/>
              </a:rPr>
              <a:t>“My business is willing to pay for bank products and services that save us time and increase convenience.”</a:t>
            </a:r>
            <a:endParaRPr lang="en-US" sz="8000" b="1" i="1" dirty="0">
              <a:solidFill>
                <a:srgbClr val="FF6600"/>
              </a:solidFill>
              <a:latin typeface="+mj-lt"/>
            </a:endParaRPr>
          </a:p>
        </p:txBody>
      </p:sp>
      <p:sp>
        <p:nvSpPr>
          <p:cNvPr id="6" name="TextBox 5"/>
          <p:cNvSpPr txBox="1"/>
          <p:nvPr/>
        </p:nvSpPr>
        <p:spPr>
          <a:xfrm>
            <a:off x="521593" y="1697063"/>
            <a:ext cx="2601532" cy="3785652"/>
          </a:xfrm>
          <a:prstGeom prst="rect">
            <a:avLst/>
          </a:prstGeom>
          <a:noFill/>
        </p:spPr>
        <p:txBody>
          <a:bodyPr wrap="square" rtlCol="0">
            <a:spAutoFit/>
          </a:bodyPr>
          <a:lstStyle/>
          <a:p>
            <a:pPr>
              <a:lnSpc>
                <a:spcPts val="2400"/>
              </a:lnSpc>
            </a:pPr>
            <a:r>
              <a:rPr lang="en-US" dirty="0">
                <a:solidFill>
                  <a:schemeClr val="tx1">
                    <a:lumMod val="75000"/>
                    <a:lumOff val="25000"/>
                  </a:schemeClr>
                </a:solidFill>
                <a:latin typeface="+mj-lt"/>
              </a:rPr>
              <a:t>There is a misnomer in the industry is that small business owners want bank services at no cost.  Survey results showed that small business owners </a:t>
            </a:r>
            <a:r>
              <a:rPr lang="en-US" b="1" dirty="0">
                <a:solidFill>
                  <a:schemeClr val="tx1">
                    <a:lumMod val="75000"/>
                    <a:lumOff val="25000"/>
                  </a:schemeClr>
                </a:solidFill>
                <a:latin typeface="+mj-lt"/>
              </a:rPr>
              <a:t>value</a:t>
            </a:r>
            <a:r>
              <a:rPr lang="en-US" dirty="0">
                <a:solidFill>
                  <a:schemeClr val="tx1">
                    <a:lumMod val="75000"/>
                    <a:lumOff val="25000"/>
                  </a:schemeClr>
                </a:solidFill>
                <a:latin typeface="+mj-lt"/>
              </a:rPr>
              <a:t> </a:t>
            </a:r>
            <a:r>
              <a:rPr lang="en-US" b="1" dirty="0">
                <a:solidFill>
                  <a:schemeClr val="tx1">
                    <a:lumMod val="75000"/>
                    <a:lumOff val="25000"/>
                  </a:schemeClr>
                </a:solidFill>
                <a:latin typeface="+mj-lt"/>
              </a:rPr>
              <a:t>quality services designed  to solve their needs</a:t>
            </a:r>
            <a:r>
              <a:rPr lang="en-US" dirty="0">
                <a:solidFill>
                  <a:schemeClr val="tx1">
                    <a:lumMod val="75000"/>
                    <a:lumOff val="25000"/>
                  </a:schemeClr>
                </a:solidFill>
                <a:latin typeface="+mj-lt"/>
              </a:rPr>
              <a:t>, especially as their annual revenue grows beyond $1M.</a:t>
            </a:r>
          </a:p>
        </p:txBody>
      </p:sp>
      <p:sp>
        <p:nvSpPr>
          <p:cNvPr id="8" name="Slide Number Placeholder 2"/>
          <p:cNvSpPr>
            <a:spLocks noGrp="1"/>
          </p:cNvSpPr>
          <p:nvPr>
            <p:ph type="sldNum" sz="quarter" idx="10"/>
          </p:nvPr>
        </p:nvSpPr>
        <p:spPr>
          <a:xfrm>
            <a:off x="152400" y="6553200"/>
            <a:ext cx="534988" cy="209550"/>
          </a:xfrm>
        </p:spPr>
        <p:txBody>
          <a:bodyPr/>
          <a:lstStyle>
            <a:lvl1pPr>
              <a:defRPr/>
            </a:lvl1pPr>
          </a:lstStyle>
          <a:p>
            <a:fld id="{689109C6-6A0C-4181-AC96-274969DA443F}" type="slidenum">
              <a:rPr lang="en-US" smtClean="0"/>
              <a:pPr/>
              <a:t>28</a:t>
            </a:fld>
            <a:endParaRPr lang="en-US" dirty="0"/>
          </a:p>
        </p:txBody>
      </p:sp>
      <p:sp>
        <p:nvSpPr>
          <p:cNvPr id="10" name="Title 1"/>
          <p:cNvSpPr>
            <a:spLocks noGrp="1"/>
          </p:cNvSpPr>
          <p:nvPr>
            <p:ph type="title"/>
          </p:nvPr>
        </p:nvSpPr>
        <p:spPr>
          <a:xfrm>
            <a:off x="498761" y="824579"/>
            <a:ext cx="3274632" cy="823913"/>
          </a:xfrm>
        </p:spPr>
        <p:txBody>
          <a:bodyPr/>
          <a:lstStyle/>
          <a:p>
            <a:r>
              <a:rPr lang="en-US" sz="3600" b="1" dirty="0">
                <a:solidFill>
                  <a:srgbClr val="FF6600"/>
                </a:solidFill>
              </a:rPr>
              <a:t>Time is </a:t>
            </a:r>
            <a:br>
              <a:rPr lang="en-US" sz="3600" b="1" dirty="0">
                <a:solidFill>
                  <a:srgbClr val="FF6600"/>
                </a:solidFill>
              </a:rPr>
            </a:br>
            <a:r>
              <a:rPr lang="en-US" sz="3600" b="1" dirty="0">
                <a:solidFill>
                  <a:srgbClr val="FF6600"/>
                </a:solidFill>
              </a:rPr>
              <a:t>Money</a:t>
            </a:r>
          </a:p>
        </p:txBody>
      </p:sp>
    </p:spTree>
    <p:extLst>
      <p:ext uri="{BB962C8B-B14F-4D97-AF65-F5344CB8AC3E}">
        <p14:creationId xmlns:p14="http://schemas.microsoft.com/office/powerpoint/2010/main" val="389402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4892" r="57048"/>
          <a:stretch/>
        </p:blipFill>
        <p:spPr>
          <a:xfrm>
            <a:off x="4119154" y="-2256"/>
            <a:ext cx="5024847" cy="6287709"/>
          </a:xfrm>
          <a:prstGeom prst="rect">
            <a:avLst/>
          </a:prstGeom>
        </p:spPr>
      </p:pic>
      <p:sp>
        <p:nvSpPr>
          <p:cNvPr id="2" name="Title 1"/>
          <p:cNvSpPr>
            <a:spLocks noGrp="1"/>
          </p:cNvSpPr>
          <p:nvPr>
            <p:ph type="title"/>
          </p:nvPr>
        </p:nvSpPr>
        <p:spPr>
          <a:xfrm>
            <a:off x="518916" y="768195"/>
            <a:ext cx="2823095" cy="823913"/>
          </a:xfrm>
        </p:spPr>
        <p:txBody>
          <a:bodyPr/>
          <a:lstStyle/>
          <a:p>
            <a:r>
              <a:rPr lang="en-US" b="1" dirty="0">
                <a:solidFill>
                  <a:srgbClr val="FF6600"/>
                </a:solidFill>
              </a:rPr>
              <a:t>Is Change in the Air?</a:t>
            </a:r>
          </a:p>
        </p:txBody>
      </p:sp>
      <p:sp>
        <p:nvSpPr>
          <p:cNvPr id="3" name="TextBox 2"/>
          <p:cNvSpPr txBox="1"/>
          <p:nvPr/>
        </p:nvSpPr>
        <p:spPr>
          <a:xfrm>
            <a:off x="491313" y="1593862"/>
            <a:ext cx="3196243" cy="4278072"/>
          </a:xfrm>
          <a:prstGeom prst="rect">
            <a:avLst/>
          </a:prstGeom>
          <a:noFill/>
        </p:spPr>
        <p:txBody>
          <a:bodyPr wrap="square" lIns="121899" tIns="60949" rIns="121899" bIns="60949" rtlCol="0">
            <a:spAutoFit/>
          </a:bodyPr>
          <a:lstStyle/>
          <a:p>
            <a:pPr algn="ctr"/>
            <a:r>
              <a:rPr lang="en-US" sz="11800" b="1" dirty="0">
                <a:solidFill>
                  <a:schemeClr val="tx1">
                    <a:lumMod val="65000"/>
                    <a:lumOff val="35000"/>
                  </a:schemeClr>
                </a:solidFill>
                <a:latin typeface="+mn-lt"/>
              </a:rPr>
              <a:t>1</a:t>
            </a:r>
            <a:r>
              <a:rPr lang="en-US" sz="3600" b="1" dirty="0">
                <a:solidFill>
                  <a:schemeClr val="tx1">
                    <a:lumMod val="65000"/>
                    <a:lumOff val="35000"/>
                  </a:schemeClr>
                </a:solidFill>
                <a:latin typeface="+mn-lt"/>
              </a:rPr>
              <a:t>of </a:t>
            </a:r>
            <a:r>
              <a:rPr lang="en-US" sz="11800" b="1" dirty="0">
                <a:solidFill>
                  <a:schemeClr val="tx1">
                    <a:lumMod val="65000"/>
                    <a:lumOff val="35000"/>
                  </a:schemeClr>
                </a:solidFill>
                <a:latin typeface="+mn-lt"/>
              </a:rPr>
              <a:t>5</a:t>
            </a:r>
            <a:r>
              <a:rPr lang="en-US" sz="6000" b="1" dirty="0">
                <a:solidFill>
                  <a:schemeClr val="tx1">
                    <a:lumMod val="65000"/>
                    <a:lumOff val="35000"/>
                  </a:schemeClr>
                </a:solidFill>
                <a:latin typeface="+mn-lt"/>
              </a:rPr>
              <a:t> </a:t>
            </a:r>
          </a:p>
          <a:p>
            <a:pPr algn="ctr"/>
            <a:r>
              <a:rPr lang="en-US" sz="2400" b="1" dirty="0">
                <a:solidFill>
                  <a:schemeClr val="tx1">
                    <a:lumMod val="65000"/>
                    <a:lumOff val="35000"/>
                  </a:schemeClr>
                </a:solidFill>
                <a:cs typeface="Aharoni" panose="02010803020104030203" pitchFamily="2" charset="-79"/>
              </a:rPr>
              <a:t>small businesses are looking to </a:t>
            </a:r>
            <a:r>
              <a:rPr lang="en-US" sz="2400" b="1" dirty="0">
                <a:solidFill>
                  <a:srgbClr val="FF6600"/>
                </a:solidFill>
                <a:cs typeface="Aharoni" panose="02010803020104030203" pitchFamily="2" charset="-79"/>
              </a:rPr>
              <a:t>switch Financial Institutions in the next 2 years</a:t>
            </a:r>
          </a:p>
          <a:p>
            <a:endParaRPr lang="en-US" sz="1600" b="1" dirty="0">
              <a:cs typeface="Aharoni" panose="02010803020104030203" pitchFamily="2" charset="-79"/>
            </a:endParaRPr>
          </a:p>
          <a:p>
            <a:endParaRPr lang="en-US" sz="1600" dirty="0">
              <a:solidFill>
                <a:srgbClr val="333333"/>
              </a:solidFill>
              <a:latin typeface="+mn-lt"/>
            </a:endParaRPr>
          </a:p>
        </p:txBody>
      </p:sp>
      <p:sp>
        <p:nvSpPr>
          <p:cNvPr id="4" name="TextBox 3"/>
          <p:cNvSpPr txBox="1"/>
          <p:nvPr/>
        </p:nvSpPr>
        <p:spPr>
          <a:xfrm>
            <a:off x="419894" y="6365356"/>
            <a:ext cx="5059754" cy="415498"/>
          </a:xfrm>
          <a:prstGeom prst="rect">
            <a:avLst/>
          </a:prstGeom>
          <a:noFill/>
        </p:spPr>
        <p:txBody>
          <a:bodyPr wrap="square" rtlCol="0">
            <a:spAutoFit/>
          </a:bodyPr>
          <a:lstStyle/>
          <a:p>
            <a:r>
              <a:rPr lang="en-US" sz="700" dirty="0"/>
              <a:t>Source: </a:t>
            </a:r>
            <a:r>
              <a:rPr lang="en-US" sz="700" dirty="0" err="1"/>
              <a:t>Aite</a:t>
            </a:r>
            <a:r>
              <a:rPr lang="en-US" sz="700" dirty="0"/>
              <a:t>:  Ten Things Banks Need to Know About their Small Business Customers. March 2016 </a:t>
            </a:r>
          </a:p>
          <a:p>
            <a:r>
              <a:rPr lang="en-US" sz="700" i="1" dirty="0"/>
              <a:t>Small Business is defined as having less than $20 million in annual revenue.</a:t>
            </a:r>
          </a:p>
          <a:p>
            <a:endParaRPr lang="en-US" sz="700" dirty="0" err="1">
              <a:solidFill>
                <a:srgbClr val="333333"/>
              </a:solidFill>
              <a:latin typeface="+mj-lt"/>
            </a:endParaRPr>
          </a:p>
        </p:txBody>
      </p:sp>
      <p:sp>
        <p:nvSpPr>
          <p:cNvPr id="6" name="TextBox 5"/>
          <p:cNvSpPr txBox="1"/>
          <p:nvPr/>
        </p:nvSpPr>
        <p:spPr>
          <a:xfrm>
            <a:off x="4801379" y="463942"/>
            <a:ext cx="3660396" cy="5355312"/>
          </a:xfrm>
          <a:prstGeom prst="rect">
            <a:avLst/>
          </a:prstGeom>
          <a:solidFill>
            <a:schemeClr val="bg1">
              <a:alpha val="82000"/>
            </a:schemeClr>
          </a:solidFill>
          <a:effectLst/>
        </p:spPr>
        <p:txBody>
          <a:bodyPr wrap="square" rtlCol="0">
            <a:spAutoFit/>
          </a:bodyPr>
          <a:lstStyle/>
          <a:p>
            <a:pPr>
              <a:spcAft>
                <a:spcPts val="1200"/>
              </a:spcAft>
            </a:pPr>
            <a:r>
              <a:rPr lang="en-US" sz="2400" dirty="0">
                <a:solidFill>
                  <a:schemeClr val="tx1">
                    <a:lumMod val="75000"/>
                    <a:lumOff val="25000"/>
                  </a:schemeClr>
                </a:solidFill>
              </a:rPr>
              <a:t>What are they looking for in a new provider?</a:t>
            </a:r>
          </a:p>
          <a:p>
            <a:pPr>
              <a:lnSpc>
                <a:spcPct val="150000"/>
              </a:lnSpc>
              <a:spcAft>
                <a:spcPts val="600"/>
              </a:spcAft>
            </a:pPr>
            <a:r>
              <a:rPr lang="en-US" dirty="0">
                <a:solidFill>
                  <a:schemeClr val="tx1">
                    <a:lumMod val="75000"/>
                    <a:lumOff val="25000"/>
                  </a:schemeClr>
                </a:solidFill>
              </a:rPr>
              <a:t>Small businesses are showing a growing preference for </a:t>
            </a:r>
            <a:r>
              <a:rPr lang="en-US" b="1" dirty="0">
                <a:solidFill>
                  <a:schemeClr val="tx1">
                    <a:lumMod val="75000"/>
                    <a:lumOff val="25000"/>
                  </a:schemeClr>
                </a:solidFill>
              </a:rPr>
              <a:t>digital channels</a:t>
            </a:r>
            <a:r>
              <a:rPr lang="en-US" dirty="0">
                <a:solidFill>
                  <a:schemeClr val="tx1">
                    <a:lumMod val="75000"/>
                    <a:lumOff val="25000"/>
                  </a:schemeClr>
                </a:solidFill>
              </a:rPr>
              <a:t>. </a:t>
            </a:r>
            <a:r>
              <a:rPr lang="en-US" sz="2400" b="1" dirty="0">
                <a:solidFill>
                  <a:srgbClr val="FF6600"/>
                </a:solidFill>
              </a:rPr>
              <a:t>61%</a:t>
            </a:r>
            <a:r>
              <a:rPr lang="en-US" sz="2200" dirty="0">
                <a:solidFill>
                  <a:srgbClr val="FF6600"/>
                </a:solidFill>
              </a:rPr>
              <a:t> </a:t>
            </a:r>
            <a:r>
              <a:rPr lang="en-US" dirty="0">
                <a:solidFill>
                  <a:schemeClr val="tx1">
                    <a:lumMod val="75000"/>
                    <a:lumOff val="25000"/>
                  </a:schemeClr>
                </a:solidFill>
              </a:rPr>
              <a:t>said this was an “important” or “very important” consideration in selecting their next FI. </a:t>
            </a:r>
          </a:p>
          <a:p>
            <a:pPr>
              <a:lnSpc>
                <a:spcPct val="150000"/>
              </a:lnSpc>
              <a:spcAft>
                <a:spcPts val="600"/>
              </a:spcAft>
            </a:pPr>
            <a:r>
              <a:rPr lang="en-US" dirty="0">
                <a:solidFill>
                  <a:schemeClr val="tx1">
                    <a:lumMod val="75000"/>
                    <a:lumOff val="25000"/>
                  </a:schemeClr>
                </a:solidFill>
              </a:rPr>
              <a:t>They seek </a:t>
            </a:r>
            <a:r>
              <a:rPr lang="en-US" b="1" dirty="0">
                <a:solidFill>
                  <a:schemeClr val="tx1">
                    <a:lumMod val="75000"/>
                    <a:lumOff val="25000"/>
                  </a:schemeClr>
                </a:solidFill>
              </a:rPr>
              <a:t>“sophisticated capabilities and offerings” </a:t>
            </a:r>
            <a:r>
              <a:rPr lang="en-US" dirty="0">
                <a:solidFill>
                  <a:schemeClr val="tx1">
                    <a:lumMod val="75000"/>
                    <a:lumOff val="25000"/>
                  </a:schemeClr>
                </a:solidFill>
              </a:rPr>
              <a:t>that will grow with them as their needs change.</a:t>
            </a:r>
          </a:p>
        </p:txBody>
      </p:sp>
      <p:sp>
        <p:nvSpPr>
          <p:cNvPr id="9" name="Slide Number Placeholder 2"/>
          <p:cNvSpPr>
            <a:spLocks noGrp="1"/>
          </p:cNvSpPr>
          <p:nvPr>
            <p:ph type="sldNum" sz="quarter" idx="10"/>
          </p:nvPr>
        </p:nvSpPr>
        <p:spPr>
          <a:xfrm>
            <a:off x="152400" y="6553200"/>
            <a:ext cx="534988" cy="209550"/>
          </a:xfrm>
        </p:spPr>
        <p:txBody>
          <a:bodyPr/>
          <a:lstStyle>
            <a:lvl1pPr>
              <a:defRPr/>
            </a:lvl1pPr>
          </a:lstStyle>
          <a:p>
            <a:fld id="{689109C6-6A0C-4181-AC96-274969DA443F}" type="slidenum">
              <a:rPr lang="en-US" smtClean="0"/>
              <a:pPr/>
              <a:t>29</a:t>
            </a:fld>
            <a:endParaRPr lang="en-US" dirty="0"/>
          </a:p>
        </p:txBody>
      </p:sp>
    </p:spTree>
    <p:extLst>
      <p:ext uri="{BB962C8B-B14F-4D97-AF65-F5344CB8AC3E}">
        <p14:creationId xmlns:p14="http://schemas.microsoft.com/office/powerpoint/2010/main" val="244496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262" y="2757964"/>
            <a:ext cx="5192024" cy="1041064"/>
          </a:xfrm>
        </p:spPr>
        <p:txBody>
          <a:bodyPr>
            <a:normAutofit/>
          </a:bodyPr>
          <a:lstStyle/>
          <a:p>
            <a:r>
              <a:rPr lang="en-US" dirty="0"/>
              <a:t>US Payments Landscape</a:t>
            </a:r>
          </a:p>
        </p:txBody>
      </p:sp>
      <p:sp>
        <p:nvSpPr>
          <p:cNvPr id="3" name="Date Placeholder 2"/>
          <p:cNvSpPr>
            <a:spLocks noGrp="1"/>
          </p:cNvSpPr>
          <p:nvPr>
            <p:ph type="dt" sz="half" idx="10"/>
          </p:nvPr>
        </p:nvSpPr>
        <p:spPr/>
        <p:txBody>
          <a:bodyPr/>
          <a:lstStyle/>
          <a:p>
            <a:r>
              <a:rPr lang="en-US"/>
              <a:t>Date</a:t>
            </a:r>
          </a:p>
        </p:txBody>
      </p:sp>
      <p:sp>
        <p:nvSpPr>
          <p:cNvPr id="4" name="Slide Number Placeholder 3"/>
          <p:cNvSpPr>
            <a:spLocks noGrp="1"/>
          </p:cNvSpPr>
          <p:nvPr>
            <p:ph type="sldNum" sz="quarter" idx="12"/>
          </p:nvPr>
        </p:nvSpPr>
        <p:spPr/>
        <p:txBody>
          <a:bodyPr/>
          <a:lstStyle/>
          <a:p>
            <a:fld id="{BA4239FC-D220-4325-836E-4E6B32FBCBE1}" type="slidenum">
              <a:rPr lang="en-US" smtClean="0"/>
              <a:pPr/>
              <a:t>3</a:t>
            </a:fld>
            <a:endParaRPr lang="en-US"/>
          </a:p>
        </p:txBody>
      </p:sp>
      <p:pic>
        <p:nvPicPr>
          <p:cNvPr id="14" name="Picture Placeholder 1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955" r="1955"/>
          <a:stretch>
            <a:fillRect/>
          </a:stretch>
        </p:blipFill>
        <p:spPr/>
      </p:pic>
    </p:spTree>
    <p:extLst>
      <p:ext uri="{BB962C8B-B14F-4D97-AF65-F5344CB8AC3E}">
        <p14:creationId xmlns:p14="http://schemas.microsoft.com/office/powerpoint/2010/main" val="392597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232" y="403332"/>
            <a:ext cx="5640946" cy="823913"/>
          </a:xfrm>
        </p:spPr>
        <p:txBody>
          <a:bodyPr/>
          <a:lstStyle/>
          <a:p>
            <a:pPr algn="ctr"/>
            <a:r>
              <a:rPr lang="en-US" dirty="0">
                <a:solidFill>
                  <a:schemeClr val="tx1">
                    <a:lumMod val="50000"/>
                    <a:lumOff val="50000"/>
                  </a:schemeClr>
                </a:solidFill>
              </a:rPr>
              <a:t>Already Seeking Alternatives</a:t>
            </a:r>
          </a:p>
        </p:txBody>
      </p:sp>
      <p:sp>
        <p:nvSpPr>
          <p:cNvPr id="4" name="TextBox 3"/>
          <p:cNvSpPr txBox="1"/>
          <p:nvPr/>
        </p:nvSpPr>
        <p:spPr>
          <a:xfrm>
            <a:off x="350446" y="6311349"/>
            <a:ext cx="7421954" cy="461665"/>
          </a:xfrm>
          <a:prstGeom prst="rect">
            <a:avLst/>
          </a:prstGeom>
          <a:noFill/>
        </p:spPr>
        <p:txBody>
          <a:bodyPr wrap="square" rtlCol="0">
            <a:spAutoFit/>
          </a:bodyPr>
          <a:lstStyle/>
          <a:p>
            <a:r>
              <a:rPr lang="en-US" sz="800" dirty="0"/>
              <a:t>Source: </a:t>
            </a:r>
            <a:r>
              <a:rPr lang="en-US" sz="800" dirty="0" err="1"/>
              <a:t>Aite</a:t>
            </a:r>
            <a:r>
              <a:rPr lang="en-US" sz="800" dirty="0"/>
              <a:t>:  Ten Things Banks Need to Know About their Small Business Customers. March 2016 </a:t>
            </a:r>
          </a:p>
          <a:p>
            <a:r>
              <a:rPr lang="en-US" sz="800" i="1" dirty="0"/>
              <a:t>Small Business is defined as having less than $20 million in annual revenue. Study based on a survey of 1,000 U.S. based businesses.</a:t>
            </a:r>
          </a:p>
          <a:p>
            <a:endParaRPr lang="en-US" sz="800" dirty="0" err="1">
              <a:solidFill>
                <a:srgbClr val="333333"/>
              </a:solidFill>
              <a:latin typeface="+mj-lt"/>
            </a:endParaRPr>
          </a:p>
        </p:txBody>
      </p:sp>
      <p:grpSp>
        <p:nvGrpSpPr>
          <p:cNvPr id="6" name="Group 5"/>
          <p:cNvGrpSpPr/>
          <p:nvPr/>
        </p:nvGrpSpPr>
        <p:grpSpPr>
          <a:xfrm>
            <a:off x="4687911" y="2289222"/>
            <a:ext cx="2795588" cy="2795588"/>
            <a:chOff x="4757738" y="2157412"/>
            <a:chExt cx="2795588" cy="2795588"/>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2157412"/>
              <a:ext cx="2795588" cy="279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2667000"/>
              <a:ext cx="1600200" cy="400110"/>
            </a:xfrm>
            <a:prstGeom prst="rect">
              <a:avLst/>
            </a:prstGeom>
            <a:noFill/>
          </p:spPr>
          <p:txBody>
            <a:bodyPr wrap="square" rtlCol="0">
              <a:spAutoFit/>
            </a:bodyPr>
            <a:lstStyle/>
            <a:p>
              <a:pPr algn="ctr"/>
              <a:r>
                <a:rPr lang="en-US" sz="2000" b="1" dirty="0">
                  <a:solidFill>
                    <a:schemeClr val="bg1"/>
                  </a:solidFill>
                  <a:latin typeface="Copperplate Gothic Bold" panose="020E0705020206020404" pitchFamily="34" charset="0"/>
                </a:rPr>
                <a:t>BANK</a:t>
              </a:r>
            </a:p>
          </p:txBody>
        </p:sp>
      </p:grpSp>
      <p:graphicFrame>
        <p:nvGraphicFramePr>
          <p:cNvPr id="7" name="Chart 6"/>
          <p:cNvGraphicFramePr/>
          <p:nvPr>
            <p:extLst/>
          </p:nvPr>
        </p:nvGraphicFramePr>
        <p:xfrm>
          <a:off x="4078311" y="1603422"/>
          <a:ext cx="5715000" cy="401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257215" y="2754291"/>
            <a:ext cx="1295400" cy="2308324"/>
          </a:xfrm>
          <a:prstGeom prst="rect">
            <a:avLst/>
          </a:prstGeom>
          <a:noFill/>
        </p:spPr>
        <p:txBody>
          <a:bodyPr wrap="square" rtlCol="0">
            <a:spAutoFit/>
          </a:bodyPr>
          <a:lstStyle/>
          <a:p>
            <a:pPr algn="r"/>
            <a:r>
              <a:rPr lang="en-US" dirty="0">
                <a:solidFill>
                  <a:srgbClr val="333333"/>
                </a:solidFill>
                <a:latin typeface="+mj-lt"/>
              </a:rPr>
              <a:t>Using non-bank providers for at least one financial product or service</a:t>
            </a:r>
          </a:p>
        </p:txBody>
      </p:sp>
      <p:sp>
        <p:nvSpPr>
          <p:cNvPr id="11" name="TextBox 10"/>
          <p:cNvSpPr txBox="1"/>
          <p:nvPr/>
        </p:nvSpPr>
        <p:spPr>
          <a:xfrm>
            <a:off x="0" y="0"/>
            <a:ext cx="3124200" cy="6194738"/>
          </a:xfrm>
          <a:prstGeom prst="rect">
            <a:avLst/>
          </a:prstGeom>
          <a:solidFill>
            <a:srgbClr val="FF6600"/>
          </a:solidFill>
        </p:spPr>
        <p:txBody>
          <a:bodyPr wrap="square" tIns="91440" bIns="91440" rtlCol="0" anchor="ctr">
            <a:noAutofit/>
          </a:bodyPr>
          <a:lstStyle/>
          <a:p>
            <a:pPr marL="365760">
              <a:lnSpc>
                <a:spcPts val="3200"/>
              </a:lnSpc>
            </a:pPr>
            <a:r>
              <a:rPr lang="en-US" sz="5400" b="1" dirty="0">
                <a:solidFill>
                  <a:schemeClr val="bg1"/>
                </a:solidFill>
                <a:latin typeface="+mj-lt"/>
              </a:rPr>
              <a:t>51%</a:t>
            </a:r>
            <a:r>
              <a:rPr lang="en-US" dirty="0">
                <a:solidFill>
                  <a:schemeClr val="bg1"/>
                </a:solidFill>
                <a:latin typeface="+mj-lt"/>
              </a:rPr>
              <a:t> </a:t>
            </a:r>
            <a:r>
              <a:rPr lang="en-US" sz="2000" dirty="0">
                <a:solidFill>
                  <a:schemeClr val="bg1"/>
                </a:solidFill>
                <a:latin typeface="+mj-lt"/>
              </a:rPr>
              <a:t>of businesses planning </a:t>
            </a:r>
          </a:p>
          <a:p>
            <a:pPr marL="365760">
              <a:lnSpc>
                <a:spcPts val="3200"/>
              </a:lnSpc>
            </a:pPr>
            <a:r>
              <a:rPr lang="en-US" sz="2000" dirty="0">
                <a:solidFill>
                  <a:schemeClr val="bg1"/>
                </a:solidFill>
                <a:latin typeface="+mj-lt"/>
              </a:rPr>
              <a:t>to grow aggressively over the next two years believe that alternative providers are more likely than their banks  to offer products and </a:t>
            </a:r>
          </a:p>
          <a:p>
            <a:pPr marL="365760">
              <a:lnSpc>
                <a:spcPts val="3200"/>
              </a:lnSpc>
            </a:pPr>
            <a:r>
              <a:rPr lang="en-US" sz="2000" dirty="0">
                <a:solidFill>
                  <a:schemeClr val="bg1"/>
                </a:solidFill>
                <a:latin typeface="+mj-lt"/>
              </a:rPr>
              <a:t>services for which </a:t>
            </a:r>
          </a:p>
          <a:p>
            <a:pPr marL="365760">
              <a:lnSpc>
                <a:spcPts val="3200"/>
              </a:lnSpc>
            </a:pPr>
            <a:r>
              <a:rPr lang="en-US" sz="2000" dirty="0">
                <a:solidFill>
                  <a:schemeClr val="bg1"/>
                </a:solidFill>
                <a:latin typeface="+mj-lt"/>
              </a:rPr>
              <a:t>their business is </a:t>
            </a:r>
          </a:p>
          <a:p>
            <a:pPr marL="365760">
              <a:lnSpc>
                <a:spcPts val="3200"/>
              </a:lnSpc>
            </a:pPr>
            <a:r>
              <a:rPr lang="en-US" sz="2000" dirty="0">
                <a:solidFill>
                  <a:schemeClr val="bg1"/>
                </a:solidFill>
                <a:latin typeface="+mj-lt"/>
              </a:rPr>
              <a:t>willing to pay. </a:t>
            </a:r>
          </a:p>
        </p:txBody>
      </p:sp>
      <p:sp>
        <p:nvSpPr>
          <p:cNvPr id="19" name="Slide Number Placeholder 2"/>
          <p:cNvSpPr>
            <a:spLocks noGrp="1"/>
          </p:cNvSpPr>
          <p:nvPr>
            <p:ph type="sldNum" sz="quarter" idx="10"/>
          </p:nvPr>
        </p:nvSpPr>
        <p:spPr>
          <a:xfrm>
            <a:off x="152400" y="6553200"/>
            <a:ext cx="534988" cy="209550"/>
          </a:xfrm>
        </p:spPr>
        <p:txBody>
          <a:bodyPr/>
          <a:lstStyle>
            <a:lvl1pPr>
              <a:defRPr/>
            </a:lvl1pPr>
          </a:lstStyle>
          <a:p>
            <a:fld id="{689109C6-6A0C-4181-AC96-274969DA443F}" type="slidenum">
              <a:rPr lang="en-US" smtClean="0"/>
              <a:pPr/>
              <a:t>30</a:t>
            </a:fld>
            <a:endParaRPr lang="en-US" dirty="0"/>
          </a:p>
        </p:txBody>
      </p:sp>
    </p:spTree>
    <p:extLst>
      <p:ext uri="{BB962C8B-B14F-4D97-AF65-F5344CB8AC3E}">
        <p14:creationId xmlns:p14="http://schemas.microsoft.com/office/powerpoint/2010/main" val="64396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419886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Content Placeholder 1"/>
          <p:cNvSpPr>
            <a:spLocks noGrp="1"/>
          </p:cNvSpPr>
          <p:nvPr>
            <p:ph idx="1"/>
          </p:nvPr>
        </p:nvSpPr>
        <p:spPr>
          <a:xfrm>
            <a:off x="860993" y="1459264"/>
            <a:ext cx="7713328" cy="4610100"/>
          </a:xfrm>
        </p:spPr>
        <p:txBody>
          <a:bodyPr/>
          <a:lstStyle/>
          <a:p>
            <a:pPr>
              <a:spcAft>
                <a:spcPts val="1200"/>
              </a:spcAft>
            </a:pPr>
            <a:r>
              <a:rPr lang="en-US" dirty="0"/>
              <a:t>Digital payments growing, but checks still a major factor in B2B transactions</a:t>
            </a:r>
          </a:p>
          <a:p>
            <a:pPr>
              <a:spcAft>
                <a:spcPts val="1200"/>
              </a:spcAft>
            </a:pPr>
            <a:r>
              <a:rPr lang="en-US" dirty="0"/>
              <a:t>Small businesses lagging in their use of digital payments vs other businesses</a:t>
            </a:r>
          </a:p>
          <a:p>
            <a:pPr>
              <a:spcAft>
                <a:spcPts val="1200"/>
              </a:spcAft>
            </a:pPr>
            <a:r>
              <a:rPr lang="en-US" dirty="0"/>
              <a:t>Further digitization of the check a concept with strong appeal to small business customers</a:t>
            </a:r>
          </a:p>
          <a:p>
            <a:pPr>
              <a:spcAft>
                <a:spcPts val="1200"/>
              </a:spcAft>
            </a:pPr>
            <a:r>
              <a:rPr lang="en-US" dirty="0"/>
              <a:t>Customers are looking for services that create efficiencies and save time &amp; money</a:t>
            </a:r>
          </a:p>
          <a:p>
            <a:endParaRPr lang="en-US" sz="2800" dirty="0"/>
          </a:p>
          <a:p>
            <a:endParaRPr lang="en-US" sz="2400" dirty="0"/>
          </a:p>
        </p:txBody>
      </p:sp>
      <p:sp>
        <p:nvSpPr>
          <p:cNvPr id="425987" name="Title 3"/>
          <p:cNvSpPr>
            <a:spLocks noGrp="1"/>
          </p:cNvSpPr>
          <p:nvPr>
            <p:ph type="title"/>
          </p:nvPr>
        </p:nvSpPr>
        <p:spPr>
          <a:xfrm>
            <a:off x="491996" y="197590"/>
            <a:ext cx="8610600" cy="869670"/>
          </a:xfrm>
        </p:spPr>
        <p:txBody>
          <a:bodyPr/>
          <a:lstStyle/>
          <a:p>
            <a:r>
              <a:rPr lang="en-US" dirty="0"/>
              <a:t>Our Conclusions</a:t>
            </a:r>
          </a:p>
        </p:txBody>
      </p:sp>
      <p:sp>
        <p:nvSpPr>
          <p:cNvPr id="425986" name="Slide Number Placeholder 2"/>
          <p:cNvSpPr>
            <a:spLocks noGrp="1"/>
          </p:cNvSpPr>
          <p:nvPr>
            <p:ph type="sldNum" sz="quarter" idx="10"/>
          </p:nvPr>
        </p:nvSpPr>
        <p:spPr/>
        <p:txBody>
          <a:bodyPr/>
          <a:lstStyle/>
          <a:p>
            <a:fld id="{0D8082F4-19E3-4E6A-8B4F-E2180484192D}" type="slidenum">
              <a:rPr lang="en-US" smtClean="0"/>
              <a:pPr/>
              <a:t>32</a:t>
            </a:fld>
            <a:endParaRPr lang="en-US" dirty="0"/>
          </a:p>
        </p:txBody>
      </p:sp>
      <p:cxnSp>
        <p:nvCxnSpPr>
          <p:cNvPr id="5" name="Straight Connector 4"/>
          <p:cNvCxnSpPr/>
          <p:nvPr/>
        </p:nvCxnSpPr>
        <p:spPr>
          <a:xfrm>
            <a:off x="653837" y="1459264"/>
            <a:ext cx="0" cy="3364406"/>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7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p>
        </p:txBody>
      </p:sp>
      <p:sp>
        <p:nvSpPr>
          <p:cNvPr id="3" name="Slide Number Placeholder 2"/>
          <p:cNvSpPr>
            <a:spLocks noGrp="1"/>
          </p:cNvSpPr>
          <p:nvPr>
            <p:ph type="sldNum" sz="quarter" idx="12"/>
          </p:nvPr>
        </p:nvSpPr>
        <p:spPr/>
        <p:txBody>
          <a:bodyPr/>
          <a:lstStyle/>
          <a:p>
            <a:fld id="{BA4239FC-D220-4325-836E-4E6B32FBCBE1}" type="slidenum">
              <a:rPr lang="en-US" smtClean="0"/>
              <a:pPr/>
              <a:t>33</a:t>
            </a:fld>
            <a:endParaRPr lang="en-US"/>
          </a:p>
        </p:txBody>
      </p:sp>
    </p:spTree>
    <p:extLst>
      <p:ext uri="{BB962C8B-B14F-4D97-AF65-F5344CB8AC3E}">
        <p14:creationId xmlns:p14="http://schemas.microsoft.com/office/powerpoint/2010/main" val="128235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4894" y="273279"/>
            <a:ext cx="8610600" cy="869670"/>
          </a:xfrm>
        </p:spPr>
        <p:txBody>
          <a:bodyPr/>
          <a:lstStyle/>
          <a:p>
            <a:r>
              <a:rPr lang="en-US" dirty="0"/>
              <a:t>Contact</a:t>
            </a:r>
          </a:p>
        </p:txBody>
      </p:sp>
      <p:sp>
        <p:nvSpPr>
          <p:cNvPr id="6" name="Content Placeholder 5"/>
          <p:cNvSpPr>
            <a:spLocks noGrp="1"/>
          </p:cNvSpPr>
          <p:nvPr>
            <p:ph idx="1"/>
          </p:nvPr>
        </p:nvSpPr>
        <p:spPr>
          <a:xfrm>
            <a:off x="1082040" y="1459263"/>
            <a:ext cx="8061960" cy="4610100"/>
          </a:xfrm>
        </p:spPr>
        <p:txBody>
          <a:bodyPr>
            <a:normAutofit/>
          </a:bodyPr>
          <a:lstStyle/>
          <a:p>
            <a:pPr marL="0" indent="0">
              <a:buNone/>
            </a:pPr>
            <a:r>
              <a:rPr lang="en-US" dirty="0"/>
              <a:t>For more information, contact us at </a:t>
            </a:r>
            <a:br>
              <a:rPr lang="en-US" dirty="0"/>
            </a:br>
            <a:r>
              <a:rPr lang="en-US" dirty="0">
                <a:hlinkClick r:id="rId2"/>
              </a:rPr>
              <a:t>https://www.fiserv.com/about/contact-us.aspx</a:t>
            </a:r>
            <a:endParaRPr lang="en-US" dirty="0"/>
          </a:p>
          <a:p>
            <a:pPr marL="0" indent="0">
              <a:buNone/>
            </a:pPr>
            <a:endParaRPr lang="en-US" dirty="0"/>
          </a:p>
          <a:p>
            <a:pPr marL="0" indent="0">
              <a:buNone/>
            </a:pPr>
            <a:r>
              <a:rPr lang="en-US" sz="2400" dirty="0"/>
              <a:t>Presenters: </a:t>
            </a:r>
          </a:p>
          <a:p>
            <a:pPr marL="0" indent="0">
              <a:buNone/>
            </a:pPr>
            <a:br>
              <a:rPr lang="en-US" sz="800" dirty="0"/>
            </a:br>
            <a:r>
              <a:rPr lang="en-US" dirty="0"/>
              <a:t>Steve Langhans – Product Director, Fiserv</a:t>
            </a:r>
          </a:p>
          <a:p>
            <a:pPr marL="0" indent="0">
              <a:buNone/>
            </a:pPr>
            <a:r>
              <a:rPr lang="en-US" dirty="0">
                <a:hlinkClick r:id="rId3"/>
              </a:rPr>
              <a:t>Stephen.Langhans@Fiserv.com</a:t>
            </a:r>
            <a:endParaRPr lang="en-US" dirty="0"/>
          </a:p>
          <a:p>
            <a:pPr marL="0" indent="0">
              <a:buNone/>
            </a:pPr>
            <a:endParaRPr lang="en-US" dirty="0"/>
          </a:p>
          <a:p>
            <a:pPr marL="0" indent="0">
              <a:buNone/>
            </a:pPr>
            <a:r>
              <a:rPr lang="en-US" dirty="0"/>
              <a:t>David Walker – President, Tiller Endeavors</a:t>
            </a:r>
          </a:p>
          <a:p>
            <a:pPr marL="0" indent="0">
              <a:buNone/>
            </a:pPr>
            <a:r>
              <a:rPr lang="en-US" dirty="0">
                <a:hlinkClick r:id="rId4"/>
              </a:rPr>
              <a:t>David.Walker@TillerEndeavors.com</a:t>
            </a:r>
            <a:endParaRPr lang="en-US" dirty="0"/>
          </a:p>
          <a:p>
            <a:pPr marL="0" indent="0">
              <a:buNone/>
            </a:pPr>
            <a:endParaRPr lang="en-US" sz="2400" dirty="0"/>
          </a:p>
        </p:txBody>
      </p:sp>
      <p:sp>
        <p:nvSpPr>
          <p:cNvPr id="2" name="Date Placeholder 1"/>
          <p:cNvSpPr>
            <a:spLocks noGrp="1"/>
          </p:cNvSpPr>
          <p:nvPr>
            <p:ph type="dt" sz="half" idx="10"/>
          </p:nvPr>
        </p:nvSpPr>
        <p:spPr/>
        <p:txBody>
          <a:bodyPr/>
          <a:lstStyle/>
          <a:p>
            <a:r>
              <a:rPr lang="en-US"/>
              <a:t>Date</a:t>
            </a:r>
            <a:endParaRPr lang="en-US" dirty="0"/>
          </a:p>
        </p:txBody>
      </p:sp>
      <p:sp>
        <p:nvSpPr>
          <p:cNvPr id="3" name="Slide Number Placeholder 2"/>
          <p:cNvSpPr>
            <a:spLocks noGrp="1"/>
          </p:cNvSpPr>
          <p:nvPr>
            <p:ph type="sldNum" sz="quarter" idx="12"/>
          </p:nvPr>
        </p:nvSpPr>
        <p:spPr/>
        <p:txBody>
          <a:bodyPr/>
          <a:lstStyle/>
          <a:p>
            <a:fld id="{BA4239FC-D220-4325-836E-4E6B32FBCBE1}" type="slidenum">
              <a:rPr lang="en-US" smtClean="0"/>
              <a:pPr/>
              <a:t>34</a:t>
            </a:fld>
            <a:endParaRPr lang="en-US"/>
          </a:p>
        </p:txBody>
      </p:sp>
      <p:cxnSp>
        <p:nvCxnSpPr>
          <p:cNvPr id="7" name="Straight Connector 6"/>
          <p:cNvCxnSpPr/>
          <p:nvPr/>
        </p:nvCxnSpPr>
        <p:spPr>
          <a:xfrm>
            <a:off x="734757" y="1524000"/>
            <a:ext cx="0" cy="4140425"/>
          </a:xfrm>
          <a:prstGeom prst="line">
            <a:avLst/>
          </a:prstGeom>
          <a:ln w="127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6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in Non-Cash Payments, 2000-15, by Number</a:t>
            </a:r>
          </a:p>
        </p:txBody>
      </p:sp>
      <p:sp>
        <p:nvSpPr>
          <p:cNvPr id="4" name="Date Placeholder 3"/>
          <p:cNvSpPr>
            <a:spLocks noGrp="1"/>
          </p:cNvSpPr>
          <p:nvPr>
            <p:ph type="dt" sz="half" idx="10"/>
          </p:nvPr>
        </p:nvSpPr>
        <p:spPr/>
        <p:txBody>
          <a:bodyPr/>
          <a:lstStyle/>
          <a:p>
            <a:r>
              <a:rPr lang="en-US" dirty="0"/>
              <a:t>Date</a:t>
            </a:r>
          </a:p>
        </p:txBody>
      </p:sp>
      <p:sp>
        <p:nvSpPr>
          <p:cNvPr id="5" name="Slide Number Placeholder 4"/>
          <p:cNvSpPr>
            <a:spLocks noGrp="1"/>
          </p:cNvSpPr>
          <p:nvPr>
            <p:ph type="sldNum" sz="quarter" idx="12"/>
          </p:nvPr>
        </p:nvSpPr>
        <p:spPr/>
        <p:txBody>
          <a:bodyPr/>
          <a:lstStyle/>
          <a:p>
            <a:fld id="{BA4239FC-D220-4325-836E-4E6B32FBCBE1}" type="slidenum">
              <a:rPr lang="en-US" smtClean="0"/>
              <a:t>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09" y="1675055"/>
            <a:ext cx="7920181" cy="3567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894" y="5297163"/>
            <a:ext cx="2670477" cy="203133"/>
          </a:xfrm>
          <a:prstGeom prst="rect">
            <a:avLst/>
          </a:prstGeom>
          <a:noFill/>
        </p:spPr>
        <p:txBody>
          <a:bodyPr wrap="square" rtlCol="0">
            <a:spAutoFit/>
          </a:bodyPr>
          <a:lstStyle/>
          <a:p>
            <a:pPr>
              <a:lnSpc>
                <a:spcPct val="90000"/>
              </a:lnSpc>
            </a:pPr>
            <a:r>
              <a:rPr lang="en-US" sz="800" dirty="0"/>
              <a:t>Source:  Federal Reserve Bank, 2016</a:t>
            </a:r>
          </a:p>
        </p:txBody>
      </p:sp>
    </p:spTree>
    <p:extLst>
      <p:ext uri="{BB962C8B-B14F-4D97-AF65-F5344CB8AC3E}">
        <p14:creationId xmlns:p14="http://schemas.microsoft.com/office/powerpoint/2010/main" val="153949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itle 3"/>
          <p:cNvSpPr>
            <a:spLocks noGrp="1"/>
          </p:cNvSpPr>
          <p:nvPr>
            <p:ph type="title"/>
          </p:nvPr>
        </p:nvSpPr>
        <p:spPr>
          <a:xfrm>
            <a:off x="460909" y="238608"/>
            <a:ext cx="8610600" cy="869670"/>
          </a:xfrm>
        </p:spPr>
        <p:txBody>
          <a:bodyPr/>
          <a:lstStyle/>
          <a:p>
            <a:r>
              <a:rPr lang="en-US" dirty="0"/>
              <a:t>Common Assumptions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07224640"/>
              </p:ext>
            </p:extLst>
          </p:nvPr>
        </p:nvGraphicFramePr>
        <p:xfrm>
          <a:off x="844809" y="1362160"/>
          <a:ext cx="7392883" cy="415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5986" name="Slide Number Placeholder 2"/>
          <p:cNvSpPr>
            <a:spLocks noGrp="1"/>
          </p:cNvSpPr>
          <p:nvPr>
            <p:ph type="sldNum" sz="quarter" idx="10"/>
          </p:nvPr>
        </p:nvSpPr>
        <p:spPr/>
        <p:txBody>
          <a:bodyPr/>
          <a:lstStyle/>
          <a:p>
            <a:fld id="{0D8082F4-19E3-4E6A-8B4F-E2180484192D}" type="slidenum">
              <a:rPr lang="en-US" smtClean="0"/>
              <a:pPr/>
              <a:t>5</a:t>
            </a:fld>
            <a:endParaRPr lang="en-US" dirty="0"/>
          </a:p>
        </p:txBody>
      </p:sp>
    </p:spTree>
    <p:extLst>
      <p:ext uri="{BB962C8B-B14F-4D97-AF65-F5344CB8AC3E}">
        <p14:creationId xmlns:p14="http://schemas.microsoft.com/office/powerpoint/2010/main" val="315999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2311" y="1076241"/>
            <a:ext cx="4734616" cy="547243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5" name="Title 1"/>
          <p:cNvSpPr>
            <a:spLocks noGrp="1"/>
          </p:cNvSpPr>
          <p:nvPr>
            <p:ph type="title"/>
          </p:nvPr>
        </p:nvSpPr>
        <p:spPr>
          <a:xfrm>
            <a:off x="533400" y="95233"/>
            <a:ext cx="8610600" cy="869670"/>
          </a:xfrm>
        </p:spPr>
        <p:txBody>
          <a:bodyPr/>
          <a:lstStyle/>
          <a:p>
            <a:r>
              <a:rPr lang="en-US" dirty="0"/>
              <a:t>Trends in Transit Checks</a:t>
            </a:r>
          </a:p>
        </p:txBody>
      </p:sp>
      <p:sp>
        <p:nvSpPr>
          <p:cNvPr id="4" name="Slide Number Placeholder 3"/>
          <p:cNvSpPr>
            <a:spLocks noGrp="1"/>
          </p:cNvSpPr>
          <p:nvPr>
            <p:ph type="sldNum" sz="quarter" idx="12"/>
          </p:nvPr>
        </p:nvSpPr>
        <p:spPr>
          <a:xfrm>
            <a:off x="-153748" y="6554025"/>
            <a:ext cx="564894" cy="287518"/>
          </a:xfrm>
        </p:spPr>
        <p:txBody>
          <a:bodyPr/>
          <a:lstStyle/>
          <a:p>
            <a:fld id="{BE2F2DF0-2086-48B6-BA89-BEFB8823F228}" type="slidenum">
              <a:rPr lang="en-US" smtClean="0"/>
              <a:pPr/>
              <a:t>6</a:t>
            </a:fld>
            <a:endParaRPr lang="en-US" dirty="0"/>
          </a:p>
        </p:txBody>
      </p:sp>
      <p:graphicFrame>
        <p:nvGraphicFramePr>
          <p:cNvPr id="7" name="Chart 6">
            <a:extLst/>
          </p:cNvPr>
          <p:cNvGraphicFramePr>
            <a:graphicFrameLocks/>
          </p:cNvGraphicFramePr>
          <p:nvPr>
            <p:extLst>
              <p:ext uri="{D42A27DB-BD31-4B8C-83A1-F6EECF244321}">
                <p14:modId xmlns:p14="http://schemas.microsoft.com/office/powerpoint/2010/main" val="3629090160"/>
              </p:ext>
            </p:extLst>
          </p:nvPr>
        </p:nvGraphicFramePr>
        <p:xfrm>
          <a:off x="1203554" y="1173056"/>
          <a:ext cx="3795356" cy="51487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178515" y="1608332"/>
            <a:ext cx="3435120" cy="2893100"/>
          </a:xfrm>
          <a:prstGeom prst="rect">
            <a:avLst/>
          </a:prstGeom>
          <a:solidFill>
            <a:schemeClr val="bg1"/>
          </a:solidFill>
          <a:ln>
            <a:solidFill>
              <a:schemeClr val="accent1">
                <a:lumMod val="75000"/>
              </a:schemeClr>
            </a:solidFill>
          </a:ln>
        </p:spPr>
        <p:txBody>
          <a:bodyPr wrap="square" rtlCol="0">
            <a:spAutoFit/>
          </a:bodyPr>
          <a:lstStyle/>
          <a:p>
            <a:pPr algn="ctr"/>
            <a:r>
              <a:rPr lang="en-US" b="1" dirty="0"/>
              <a:t>Change in Annual Transit Volume</a:t>
            </a:r>
          </a:p>
          <a:p>
            <a:endParaRPr lang="en-US" dirty="0"/>
          </a:p>
          <a:p>
            <a:pPr marL="182880"/>
            <a:r>
              <a:rPr lang="en-US" sz="1600" dirty="0"/>
              <a:t>2012 to 2013                -8.36%</a:t>
            </a:r>
          </a:p>
          <a:p>
            <a:pPr marL="182880"/>
            <a:r>
              <a:rPr lang="en-US" sz="1600" dirty="0"/>
              <a:t>2013 to 2014                -9.63%</a:t>
            </a:r>
          </a:p>
          <a:p>
            <a:pPr marL="182880"/>
            <a:r>
              <a:rPr lang="en-US" sz="1600" dirty="0"/>
              <a:t>2014 to 2015                -3.22%</a:t>
            </a:r>
          </a:p>
          <a:p>
            <a:pPr marL="182880"/>
            <a:r>
              <a:rPr lang="en-US" sz="1600" b="1" dirty="0"/>
              <a:t>2015 to 2016                -2.58%</a:t>
            </a:r>
          </a:p>
          <a:p>
            <a:pPr marL="182880"/>
            <a:endParaRPr lang="en-US" sz="1600" dirty="0"/>
          </a:p>
          <a:p>
            <a:pPr marL="182880"/>
            <a:r>
              <a:rPr lang="en-US" sz="1600" dirty="0"/>
              <a:t>Jan - Apr:</a:t>
            </a:r>
          </a:p>
          <a:p>
            <a:pPr marL="182880"/>
            <a:r>
              <a:rPr lang="en-US" sz="1600" dirty="0"/>
              <a:t>2016 to 2017 	  	-2.00%</a:t>
            </a:r>
            <a:endParaRPr lang="en-US" sz="1600" b="1" dirty="0"/>
          </a:p>
          <a:p>
            <a:endParaRPr lang="en-US" sz="1600" dirty="0"/>
          </a:p>
        </p:txBody>
      </p:sp>
      <p:sp>
        <p:nvSpPr>
          <p:cNvPr id="9" name="TextBox 8"/>
          <p:cNvSpPr txBox="1"/>
          <p:nvPr/>
        </p:nvSpPr>
        <p:spPr>
          <a:xfrm>
            <a:off x="2220820" y="1285779"/>
            <a:ext cx="673646" cy="253916"/>
          </a:xfrm>
          <a:prstGeom prst="rect">
            <a:avLst/>
          </a:prstGeom>
          <a:noFill/>
        </p:spPr>
        <p:txBody>
          <a:bodyPr wrap="square" rtlCol="0">
            <a:spAutoFit/>
          </a:bodyPr>
          <a:lstStyle/>
          <a:p>
            <a:r>
              <a:rPr lang="en-US" sz="1050" dirty="0"/>
              <a:t>16.03B</a:t>
            </a:r>
          </a:p>
        </p:txBody>
      </p:sp>
      <p:sp>
        <p:nvSpPr>
          <p:cNvPr id="10" name="TextBox 9"/>
          <p:cNvSpPr txBox="1"/>
          <p:nvPr/>
        </p:nvSpPr>
        <p:spPr>
          <a:xfrm rot="16200000">
            <a:off x="-544268" y="3045569"/>
            <a:ext cx="3080390" cy="369332"/>
          </a:xfrm>
          <a:prstGeom prst="rect">
            <a:avLst/>
          </a:prstGeom>
          <a:noFill/>
        </p:spPr>
        <p:txBody>
          <a:bodyPr wrap="square" rtlCol="0">
            <a:spAutoFit/>
          </a:bodyPr>
          <a:lstStyle/>
          <a:p>
            <a:r>
              <a:rPr lang="en-US" dirty="0"/>
              <a:t>Volume in Millions</a:t>
            </a:r>
          </a:p>
        </p:txBody>
      </p:sp>
      <p:sp>
        <p:nvSpPr>
          <p:cNvPr id="11" name="TextBox 10"/>
          <p:cNvSpPr txBox="1"/>
          <p:nvPr/>
        </p:nvSpPr>
        <p:spPr>
          <a:xfrm>
            <a:off x="2713928" y="1734468"/>
            <a:ext cx="790792" cy="253916"/>
          </a:xfrm>
          <a:prstGeom prst="rect">
            <a:avLst/>
          </a:prstGeom>
          <a:noFill/>
        </p:spPr>
        <p:txBody>
          <a:bodyPr wrap="square" rtlCol="0">
            <a:spAutoFit/>
          </a:bodyPr>
          <a:lstStyle/>
          <a:p>
            <a:r>
              <a:rPr lang="en-US" sz="1050" dirty="0"/>
              <a:t>14.69B</a:t>
            </a:r>
          </a:p>
        </p:txBody>
      </p:sp>
      <p:sp>
        <p:nvSpPr>
          <p:cNvPr id="12" name="TextBox 11"/>
          <p:cNvSpPr txBox="1"/>
          <p:nvPr/>
        </p:nvSpPr>
        <p:spPr>
          <a:xfrm>
            <a:off x="3209147" y="2166683"/>
            <a:ext cx="737608" cy="253916"/>
          </a:xfrm>
          <a:prstGeom prst="rect">
            <a:avLst/>
          </a:prstGeom>
          <a:noFill/>
        </p:spPr>
        <p:txBody>
          <a:bodyPr wrap="square" rtlCol="0">
            <a:spAutoFit/>
          </a:bodyPr>
          <a:lstStyle/>
          <a:p>
            <a:r>
              <a:rPr lang="en-US" sz="1050" dirty="0"/>
              <a:t>13.28B</a:t>
            </a:r>
          </a:p>
        </p:txBody>
      </p:sp>
      <p:sp>
        <p:nvSpPr>
          <p:cNvPr id="13" name="TextBox 12"/>
          <p:cNvSpPr txBox="1"/>
          <p:nvPr/>
        </p:nvSpPr>
        <p:spPr>
          <a:xfrm>
            <a:off x="3697721" y="2471940"/>
            <a:ext cx="704187" cy="253916"/>
          </a:xfrm>
          <a:prstGeom prst="rect">
            <a:avLst/>
          </a:prstGeom>
          <a:noFill/>
        </p:spPr>
        <p:txBody>
          <a:bodyPr wrap="square" rtlCol="0">
            <a:spAutoFit/>
          </a:bodyPr>
          <a:lstStyle/>
          <a:p>
            <a:r>
              <a:rPr lang="en-US" sz="1050" dirty="0"/>
              <a:t>12.85B</a:t>
            </a:r>
          </a:p>
        </p:txBody>
      </p:sp>
      <p:sp>
        <p:nvSpPr>
          <p:cNvPr id="14" name="TextBox 13"/>
          <p:cNvSpPr txBox="1"/>
          <p:nvPr/>
        </p:nvSpPr>
        <p:spPr>
          <a:xfrm>
            <a:off x="4207727" y="2567906"/>
            <a:ext cx="641363" cy="253916"/>
          </a:xfrm>
          <a:prstGeom prst="rect">
            <a:avLst/>
          </a:prstGeom>
          <a:noFill/>
        </p:spPr>
        <p:txBody>
          <a:bodyPr wrap="square" rtlCol="0">
            <a:spAutoFit/>
          </a:bodyPr>
          <a:lstStyle/>
          <a:p>
            <a:r>
              <a:rPr lang="en-US" sz="1050" dirty="0"/>
              <a:t>12.52B</a:t>
            </a:r>
          </a:p>
        </p:txBody>
      </p:sp>
      <p:sp>
        <p:nvSpPr>
          <p:cNvPr id="15" name="TextBox 14"/>
          <p:cNvSpPr txBox="1"/>
          <p:nvPr/>
        </p:nvSpPr>
        <p:spPr>
          <a:xfrm>
            <a:off x="855727" y="6198692"/>
            <a:ext cx="1537600" cy="215444"/>
          </a:xfrm>
          <a:prstGeom prst="rect">
            <a:avLst/>
          </a:prstGeom>
          <a:noFill/>
        </p:spPr>
        <p:txBody>
          <a:bodyPr wrap="none" rtlCol="0">
            <a:spAutoFit/>
          </a:bodyPr>
          <a:lstStyle/>
          <a:p>
            <a:r>
              <a:rPr lang="en-US" sz="800" b="0" dirty="0"/>
              <a:t>Source: Check Image Central</a:t>
            </a:r>
          </a:p>
        </p:txBody>
      </p:sp>
    </p:spTree>
    <p:extLst>
      <p:ext uri="{BB962C8B-B14F-4D97-AF65-F5344CB8AC3E}">
        <p14:creationId xmlns:p14="http://schemas.microsoft.com/office/powerpoint/2010/main" val="160042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2492" y="876789"/>
            <a:ext cx="5365018" cy="547243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graphicFrame>
        <p:nvGraphicFramePr>
          <p:cNvPr id="5" name="Chart 4">
            <a:extLst>
              <a:ext uri="{FF2B5EF4-FFF2-40B4-BE49-F238E27FC236}">
                <a16:creationId xmlns:a16="http://schemas.microsoft.com/office/drawing/2014/main" id="{02F53BD0-FDDA-444D-A0FA-04C8B16A4A7D}"/>
              </a:ext>
            </a:extLst>
          </p:cNvPr>
          <p:cNvGraphicFramePr>
            <a:graphicFrameLocks/>
          </p:cNvGraphicFramePr>
          <p:nvPr>
            <p:extLst>
              <p:ext uri="{D42A27DB-BD31-4B8C-83A1-F6EECF244321}">
                <p14:modId xmlns:p14="http://schemas.microsoft.com/office/powerpoint/2010/main" val="1842183285"/>
              </p:ext>
            </p:extLst>
          </p:nvPr>
        </p:nvGraphicFramePr>
        <p:xfrm>
          <a:off x="1635022" y="563542"/>
          <a:ext cx="4274116" cy="572413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808867" y="329859"/>
            <a:ext cx="8610600" cy="505206"/>
          </a:xfrm>
        </p:spPr>
        <p:txBody>
          <a:bodyPr/>
          <a:lstStyle/>
          <a:p>
            <a:r>
              <a:rPr lang="en-US" dirty="0"/>
              <a:t>$ Amount of Checks vs GDP</a:t>
            </a:r>
          </a:p>
        </p:txBody>
      </p:sp>
      <p:sp>
        <p:nvSpPr>
          <p:cNvPr id="4" name="Slide Number Placeholder 3"/>
          <p:cNvSpPr>
            <a:spLocks noGrp="1"/>
          </p:cNvSpPr>
          <p:nvPr>
            <p:ph type="sldNum" sz="quarter" idx="12"/>
          </p:nvPr>
        </p:nvSpPr>
        <p:spPr>
          <a:xfrm>
            <a:off x="40460" y="6554025"/>
            <a:ext cx="564894" cy="287518"/>
          </a:xfrm>
        </p:spPr>
        <p:txBody>
          <a:bodyPr/>
          <a:lstStyle/>
          <a:p>
            <a:pPr>
              <a:defRPr/>
            </a:pPr>
            <a:fld id="{BE2F2DF0-2086-48B6-BA89-BEFB8823F228}" type="slidenum">
              <a:rPr lang="en-US" smtClean="0"/>
              <a:pPr>
                <a:defRPr/>
              </a:pPr>
              <a:t>7</a:t>
            </a:fld>
            <a:endParaRPr lang="en-US" dirty="0"/>
          </a:p>
        </p:txBody>
      </p:sp>
      <p:sp>
        <p:nvSpPr>
          <p:cNvPr id="6" name="TextBox 5"/>
          <p:cNvSpPr txBox="1"/>
          <p:nvPr/>
        </p:nvSpPr>
        <p:spPr>
          <a:xfrm>
            <a:off x="1803607" y="6100572"/>
            <a:ext cx="4689429" cy="246221"/>
          </a:xfrm>
          <a:prstGeom prst="rect">
            <a:avLst/>
          </a:prstGeom>
          <a:noFill/>
        </p:spPr>
        <p:txBody>
          <a:bodyPr wrap="square" rtlCol="0">
            <a:spAutoFit/>
          </a:bodyPr>
          <a:lstStyle/>
          <a:p>
            <a:r>
              <a:rPr lang="en-US" sz="1000" b="0" dirty="0">
                <a:latin typeface="+mn-lt"/>
                <a:cs typeface="Arial" panose="020B0604020202020204" pitchFamily="34" charset="0"/>
              </a:rPr>
              <a:t>*</a:t>
            </a:r>
            <a:r>
              <a:rPr lang="en-US" sz="800" b="0" dirty="0">
                <a:latin typeface="+mn-lt"/>
                <a:cs typeface="Arial" panose="020B0604020202020204" pitchFamily="34" charset="0"/>
              </a:rPr>
              <a:t>Sources: GDP –Bureau of Economic Analysis, </a:t>
            </a:r>
            <a:r>
              <a:rPr lang="en-US" sz="800" b="0" dirty="0" err="1">
                <a:latin typeface="+mn-lt"/>
                <a:cs typeface="Arial" panose="020B0604020202020204" pitchFamily="34" charset="0"/>
              </a:rPr>
              <a:t>Dept</a:t>
            </a:r>
            <a:r>
              <a:rPr lang="en-US" sz="800" b="0" dirty="0">
                <a:latin typeface="+mn-lt"/>
                <a:cs typeface="Arial" panose="020B0604020202020204" pitchFamily="34" charset="0"/>
              </a:rPr>
              <a:t> of Commerce  Check Image Collaborative</a:t>
            </a:r>
          </a:p>
        </p:txBody>
      </p:sp>
      <p:sp>
        <p:nvSpPr>
          <p:cNvPr id="7" name="TextBox 6"/>
          <p:cNvSpPr txBox="1"/>
          <p:nvPr/>
        </p:nvSpPr>
        <p:spPr>
          <a:xfrm>
            <a:off x="6026167" y="1298547"/>
            <a:ext cx="2245144" cy="1323439"/>
          </a:xfrm>
          <a:prstGeom prst="rect">
            <a:avLst/>
          </a:prstGeom>
          <a:solidFill>
            <a:schemeClr val="bg1"/>
          </a:solidFill>
          <a:ln>
            <a:solidFill>
              <a:schemeClr val="accent1">
                <a:lumMod val="75000"/>
              </a:schemeClr>
            </a:solidFill>
          </a:ln>
        </p:spPr>
        <p:txBody>
          <a:bodyPr wrap="square" rtlCol="0">
            <a:spAutoFit/>
          </a:bodyPr>
          <a:lstStyle/>
          <a:p>
            <a:pPr algn="ctr" fontAlgn="auto">
              <a:spcBef>
                <a:spcPts val="0"/>
              </a:spcBef>
              <a:spcAft>
                <a:spcPts val="0"/>
              </a:spcAft>
            </a:pPr>
            <a:r>
              <a:rPr lang="en-US" sz="2000" dirty="0">
                <a:latin typeface="+mn-lt"/>
                <a:cs typeface="Arial" panose="020B0604020202020204" pitchFamily="34" charset="0"/>
              </a:rPr>
              <a:t>At $27.4 Trillion, Checks Totaled 147% of U.S. GDP in 2016!</a:t>
            </a:r>
          </a:p>
        </p:txBody>
      </p:sp>
      <p:sp>
        <p:nvSpPr>
          <p:cNvPr id="8" name="Text Box 26"/>
          <p:cNvSpPr txBox="1"/>
          <p:nvPr/>
        </p:nvSpPr>
        <p:spPr>
          <a:xfrm>
            <a:off x="6395882" y="4366674"/>
            <a:ext cx="1767056" cy="923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ea typeface="Times New Roman"/>
                <a:cs typeface="Arial"/>
              </a:rPr>
              <a:t>*</a:t>
            </a:r>
            <a:r>
              <a:rPr lang="en-US" sz="1200" b="1" dirty="0">
                <a:solidFill>
                  <a:schemeClr val="tx1"/>
                </a:solidFill>
                <a:effectLst/>
                <a:ea typeface="Times New Roman"/>
                <a:cs typeface="Arial"/>
              </a:rPr>
              <a:t>GDP</a:t>
            </a:r>
            <a:r>
              <a:rPr lang="en-US" sz="1200" dirty="0">
                <a:solidFill>
                  <a:schemeClr val="tx1"/>
                </a:solidFill>
                <a:effectLst/>
                <a:ea typeface="Times New Roman"/>
                <a:cs typeface="Arial"/>
              </a:rPr>
              <a:t>- Gross domestic product is the monetary value of all finished goods and services.</a:t>
            </a:r>
            <a:br>
              <a:rPr lang="en-US" sz="1200" dirty="0">
                <a:effectLst/>
                <a:ea typeface="Times New Roman"/>
                <a:cs typeface="Arial"/>
              </a:rPr>
            </a:br>
            <a:br>
              <a:rPr lang="en-US" sz="1200" dirty="0">
                <a:effectLst/>
                <a:ea typeface="Times New Roman"/>
                <a:cs typeface="Arial"/>
              </a:rPr>
            </a:br>
            <a:endParaRPr lang="en-US" sz="1200" dirty="0">
              <a:effectLst/>
              <a:ea typeface="Times New Roman"/>
              <a:cs typeface="Times New Roman"/>
            </a:endParaRPr>
          </a:p>
        </p:txBody>
      </p:sp>
      <p:sp>
        <p:nvSpPr>
          <p:cNvPr id="10" name="TextBox 9"/>
          <p:cNvSpPr txBox="1"/>
          <p:nvPr/>
        </p:nvSpPr>
        <p:spPr>
          <a:xfrm rot="16200000">
            <a:off x="385268" y="2978990"/>
            <a:ext cx="206588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u="none" strike="noStrike" kern="0" cap="none" spc="0" normalizeH="0" baseline="0" noProof="0" dirty="0">
                <a:ln>
                  <a:noFill/>
                </a:ln>
                <a:solidFill>
                  <a:prstClr val="black"/>
                </a:solidFill>
                <a:effectLst/>
                <a:uLnTx/>
                <a:uFillTx/>
                <a:latin typeface="+mn-lt"/>
                <a:cs typeface="Arial" panose="020B0604020202020204" pitchFamily="34" charset="0"/>
              </a:rPr>
              <a:t>$ in Trillions</a:t>
            </a:r>
          </a:p>
        </p:txBody>
      </p:sp>
      <p:sp>
        <p:nvSpPr>
          <p:cNvPr id="2" name="TextBox 1"/>
          <p:cNvSpPr txBox="1"/>
          <p:nvPr/>
        </p:nvSpPr>
        <p:spPr>
          <a:xfrm rot="16200000">
            <a:off x="3124282" y="4039054"/>
            <a:ext cx="971741" cy="461665"/>
          </a:xfrm>
          <a:prstGeom prst="rect">
            <a:avLst/>
          </a:prstGeom>
          <a:noFill/>
        </p:spPr>
        <p:txBody>
          <a:bodyPr wrap="none" rtlCol="0">
            <a:spAutoFit/>
          </a:bodyPr>
          <a:lstStyle/>
          <a:p>
            <a:r>
              <a:rPr lang="en-US" sz="2400" dirty="0">
                <a:solidFill>
                  <a:schemeClr val="bg1"/>
                </a:solidFill>
              </a:rPr>
              <a:t>GDP*</a:t>
            </a:r>
          </a:p>
        </p:txBody>
      </p:sp>
      <p:sp>
        <p:nvSpPr>
          <p:cNvPr id="11" name="TextBox 10"/>
          <p:cNvSpPr txBox="1"/>
          <p:nvPr/>
        </p:nvSpPr>
        <p:spPr>
          <a:xfrm rot="16200000">
            <a:off x="2191455" y="3396560"/>
            <a:ext cx="2015295" cy="461665"/>
          </a:xfrm>
          <a:prstGeom prst="rect">
            <a:avLst/>
          </a:prstGeom>
          <a:noFill/>
        </p:spPr>
        <p:txBody>
          <a:bodyPr wrap="none" rtlCol="0">
            <a:spAutoFit/>
          </a:bodyPr>
          <a:lstStyle/>
          <a:p>
            <a:r>
              <a:rPr lang="en-US" sz="2400" dirty="0">
                <a:solidFill>
                  <a:schemeClr val="bg1"/>
                </a:solidFill>
              </a:rPr>
              <a:t>Checks Paid</a:t>
            </a:r>
          </a:p>
        </p:txBody>
      </p:sp>
    </p:spTree>
    <p:extLst>
      <p:ext uri="{BB962C8B-B14F-4D97-AF65-F5344CB8AC3E}">
        <p14:creationId xmlns:p14="http://schemas.microsoft.com/office/powerpoint/2010/main" val="42734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483" y="825405"/>
            <a:ext cx="5883684" cy="5569525"/>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graphicFrame>
        <p:nvGraphicFramePr>
          <p:cNvPr id="20" name="Chart 19">
            <a:extLst>
              <a:ext uri="{FF2B5EF4-FFF2-40B4-BE49-F238E27FC236}">
                <a16:creationId xmlns:a16="http://schemas.microsoft.com/office/drawing/2014/main" id="{72BBC7BF-4274-469F-9357-5DEA8AD589AA}"/>
              </a:ext>
            </a:extLst>
          </p:cNvPr>
          <p:cNvGraphicFramePr>
            <a:graphicFrameLocks/>
          </p:cNvGraphicFramePr>
          <p:nvPr>
            <p:extLst>
              <p:ext uri="{D42A27DB-BD31-4B8C-83A1-F6EECF244321}">
                <p14:modId xmlns:p14="http://schemas.microsoft.com/office/powerpoint/2010/main" val="1551554136"/>
              </p:ext>
            </p:extLst>
          </p:nvPr>
        </p:nvGraphicFramePr>
        <p:xfrm>
          <a:off x="1036597" y="833804"/>
          <a:ext cx="5325271"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chor="t"/>
          <a:lstStyle/>
          <a:p>
            <a:r>
              <a:rPr lang="en-US" dirty="0"/>
              <a:t>UK Faster Payments Experience</a:t>
            </a:r>
          </a:p>
        </p:txBody>
      </p:sp>
      <p:sp>
        <p:nvSpPr>
          <p:cNvPr id="3" name="Slide Number Placeholder 2">
            <a:extLst>
              <a:ext uri="{FF2B5EF4-FFF2-40B4-BE49-F238E27FC236}">
                <a16:creationId xmlns:a16="http://schemas.microsoft.com/office/drawing/2014/main" id="{F5CB29FF-1FCA-48AA-8054-8A32ADB376F2}"/>
              </a:ext>
            </a:extLst>
          </p:cNvPr>
          <p:cNvSpPr>
            <a:spLocks noGrp="1"/>
          </p:cNvSpPr>
          <p:nvPr>
            <p:ph type="sldNum" sz="quarter" idx="12"/>
          </p:nvPr>
        </p:nvSpPr>
        <p:spPr/>
        <p:txBody>
          <a:bodyPr/>
          <a:lstStyle/>
          <a:p>
            <a:pPr>
              <a:defRPr/>
            </a:pPr>
            <a:fld id="{24C893C1-6BA9-4821-932F-249669D977D7}" type="slidenum">
              <a:rPr lang="en-US" smtClean="0"/>
              <a:pPr>
                <a:defRPr/>
              </a:pPr>
              <a:t>8</a:t>
            </a:fld>
            <a:endParaRPr lang="en-US" dirty="0"/>
          </a:p>
        </p:txBody>
      </p:sp>
      <p:sp>
        <p:nvSpPr>
          <p:cNvPr id="7" name="TextBox 6">
            <a:extLst>
              <a:ext uri="{FF2B5EF4-FFF2-40B4-BE49-F238E27FC236}">
                <a16:creationId xmlns:a16="http://schemas.microsoft.com/office/drawing/2014/main" id="{8D93ECF4-37BD-445C-8F20-C6414E39E143}"/>
              </a:ext>
            </a:extLst>
          </p:cNvPr>
          <p:cNvSpPr txBox="1"/>
          <p:nvPr/>
        </p:nvSpPr>
        <p:spPr>
          <a:xfrm>
            <a:off x="5947997" y="1383933"/>
            <a:ext cx="2628247" cy="3293209"/>
          </a:xfrm>
          <a:prstGeom prst="rect">
            <a:avLst/>
          </a:prstGeom>
          <a:solidFill>
            <a:schemeClr val="bg1"/>
          </a:solidFill>
          <a:ln>
            <a:solidFill>
              <a:schemeClr val="accent1">
                <a:lumMod val="75000"/>
              </a:schemeClr>
            </a:solidFill>
          </a:ln>
        </p:spPr>
        <p:txBody>
          <a:bodyPr wrap="square" rtlCol="0">
            <a:spAutoFit/>
          </a:bodyPr>
          <a:lstStyle/>
          <a:p>
            <a:pPr fontAlgn="auto">
              <a:spcBef>
                <a:spcPts val="0"/>
              </a:spcBef>
              <a:spcAft>
                <a:spcPts val="0"/>
              </a:spcAft>
            </a:pPr>
            <a:r>
              <a:rPr lang="en-US" b="1" dirty="0">
                <a:solidFill>
                  <a:prstClr val="black"/>
                </a:solidFill>
                <a:latin typeface="+mn-lt"/>
                <a:cs typeface="Arial" panose="020B0604020202020204" pitchFamily="34" charset="0"/>
              </a:rPr>
              <a:t>After 9 years:</a:t>
            </a:r>
          </a:p>
          <a:p>
            <a:pPr fontAlgn="auto">
              <a:spcBef>
                <a:spcPts val="0"/>
              </a:spcBef>
              <a:spcAft>
                <a:spcPts val="0"/>
              </a:spcAft>
            </a:pPr>
            <a:endParaRPr lang="en-US" sz="1000" b="1" dirty="0">
              <a:solidFill>
                <a:prstClr val="black"/>
              </a:solidFill>
              <a:latin typeface="+mn-lt"/>
              <a:cs typeface="Arial" panose="020B0604020202020204" pitchFamily="34" charset="0"/>
            </a:endParaRPr>
          </a:p>
          <a:p>
            <a:pPr fontAlgn="auto">
              <a:spcBef>
                <a:spcPts val="0"/>
              </a:spcBef>
              <a:spcAft>
                <a:spcPts val="0"/>
              </a:spcAft>
            </a:pPr>
            <a:r>
              <a:rPr lang="en-US" sz="1600" b="0" dirty="0">
                <a:solidFill>
                  <a:prstClr val="black"/>
                </a:solidFill>
                <a:latin typeface="+mn-lt"/>
                <a:cs typeface="Arial" panose="020B0604020202020204" pitchFamily="34" charset="0"/>
              </a:rPr>
              <a:t>All Faster Payments – 7.7% of Total Non-Cash Payments</a:t>
            </a:r>
          </a:p>
          <a:p>
            <a:pPr fontAlgn="auto">
              <a:spcBef>
                <a:spcPts val="0"/>
              </a:spcBef>
              <a:spcAft>
                <a:spcPts val="0"/>
              </a:spcAft>
            </a:pPr>
            <a:endParaRPr lang="en-US" sz="1600" b="0" dirty="0">
              <a:solidFill>
                <a:prstClr val="black"/>
              </a:solidFill>
              <a:latin typeface="+mn-lt"/>
              <a:cs typeface="Arial" panose="020B0604020202020204" pitchFamily="34" charset="0"/>
            </a:endParaRPr>
          </a:p>
          <a:p>
            <a:pPr fontAlgn="auto">
              <a:spcBef>
                <a:spcPts val="0"/>
              </a:spcBef>
              <a:spcAft>
                <a:spcPts val="0"/>
              </a:spcAft>
            </a:pPr>
            <a:r>
              <a:rPr lang="en-US" sz="1600" dirty="0">
                <a:solidFill>
                  <a:prstClr val="black"/>
                </a:solidFill>
                <a:latin typeface="+mn-lt"/>
                <a:cs typeface="Arial" panose="020B0604020202020204" pitchFamily="34" charset="0"/>
              </a:rPr>
              <a:t>SI Payments </a:t>
            </a:r>
            <a:r>
              <a:rPr lang="en-US" sz="1600" i="1" dirty="0">
                <a:solidFill>
                  <a:prstClr val="black"/>
                </a:solidFill>
                <a:latin typeface="+mn-lt"/>
                <a:cs typeface="Arial" panose="020B0604020202020204" pitchFamily="34" charset="0"/>
              </a:rPr>
              <a:t>– 5.1%</a:t>
            </a:r>
            <a:r>
              <a:rPr lang="en-US" sz="1600" dirty="0">
                <a:solidFill>
                  <a:prstClr val="black"/>
                </a:solidFill>
                <a:latin typeface="+mn-lt"/>
                <a:cs typeface="Arial" panose="020B0604020202020204" pitchFamily="34" charset="0"/>
              </a:rPr>
              <a:t> of Total Non-Cash Payments</a:t>
            </a:r>
          </a:p>
          <a:p>
            <a:pPr fontAlgn="auto">
              <a:spcBef>
                <a:spcPts val="0"/>
              </a:spcBef>
              <a:spcAft>
                <a:spcPts val="0"/>
              </a:spcAft>
            </a:pPr>
            <a:endParaRPr lang="en-US" sz="1000" b="1" dirty="0">
              <a:solidFill>
                <a:prstClr val="black"/>
              </a:solidFill>
              <a:latin typeface="+mn-lt"/>
              <a:cs typeface="Arial" panose="020B0604020202020204" pitchFamily="34" charset="0"/>
            </a:endParaRPr>
          </a:p>
          <a:p>
            <a:pPr fontAlgn="auto">
              <a:spcBef>
                <a:spcPts val="0"/>
              </a:spcBef>
              <a:spcAft>
                <a:spcPts val="0"/>
              </a:spcAft>
            </a:pPr>
            <a:endParaRPr lang="en-US" sz="1000" b="1" dirty="0">
              <a:solidFill>
                <a:prstClr val="black"/>
              </a:solidFill>
              <a:latin typeface="+mn-lt"/>
              <a:cs typeface="Arial" panose="020B0604020202020204" pitchFamily="34" charset="0"/>
            </a:endParaRPr>
          </a:p>
          <a:p>
            <a:pPr fontAlgn="auto">
              <a:spcBef>
                <a:spcPts val="0"/>
              </a:spcBef>
              <a:spcAft>
                <a:spcPts val="0"/>
              </a:spcAft>
            </a:pPr>
            <a:r>
              <a:rPr lang="en-US" sz="1600" dirty="0">
                <a:solidFill>
                  <a:prstClr val="black"/>
                </a:solidFill>
                <a:latin typeface="+mn-lt"/>
                <a:cs typeface="Arial" panose="020B0604020202020204" pitchFamily="34" charset="0"/>
              </a:rPr>
              <a:t>Market demand for non-cash payments grew 8.1</a:t>
            </a:r>
            <a:r>
              <a:rPr lang="en-US" sz="1600" u="sng" dirty="0">
                <a:solidFill>
                  <a:prstClr val="black"/>
                </a:solidFill>
                <a:latin typeface="+mn-lt"/>
                <a:cs typeface="Arial" panose="020B0604020202020204" pitchFamily="34" charset="0"/>
              </a:rPr>
              <a:t> times more than demand for SI</a:t>
            </a:r>
            <a:r>
              <a:rPr lang="en-US" sz="1600" dirty="0">
                <a:solidFill>
                  <a:prstClr val="black"/>
                </a:solidFill>
                <a:latin typeface="+mn-lt"/>
                <a:cs typeface="Arial" panose="020B0604020202020204" pitchFamily="34" charset="0"/>
              </a:rPr>
              <a:t> payments</a:t>
            </a:r>
          </a:p>
        </p:txBody>
      </p:sp>
      <p:sp>
        <p:nvSpPr>
          <p:cNvPr id="8" name="TextBox 7">
            <a:extLst>
              <a:ext uri="{FF2B5EF4-FFF2-40B4-BE49-F238E27FC236}">
                <a16:creationId xmlns:a16="http://schemas.microsoft.com/office/drawing/2014/main" id="{4ADB3AD6-4969-4B1A-A9EE-C14082C2E0F4}"/>
              </a:ext>
            </a:extLst>
          </p:cNvPr>
          <p:cNvSpPr txBox="1"/>
          <p:nvPr/>
        </p:nvSpPr>
        <p:spPr>
          <a:xfrm>
            <a:off x="1928451" y="6204598"/>
            <a:ext cx="3078087" cy="215444"/>
          </a:xfrm>
          <a:prstGeom prst="rect">
            <a:avLst/>
          </a:prstGeom>
          <a:noFill/>
        </p:spPr>
        <p:txBody>
          <a:bodyPr wrap="none" rtlCol="0">
            <a:spAutoFit/>
          </a:bodyPr>
          <a:lstStyle/>
          <a:p>
            <a:r>
              <a:rPr lang="en-US" sz="800" b="0" dirty="0">
                <a:latin typeface="+mn-lt"/>
                <a:cs typeface="Arial" panose="020B0604020202020204" pitchFamily="34" charset="0"/>
              </a:rPr>
              <a:t>Source: UK Payments Council – www.paymentscouncil.org.uk  </a:t>
            </a:r>
          </a:p>
        </p:txBody>
      </p:sp>
      <p:sp>
        <p:nvSpPr>
          <p:cNvPr id="9" name="TextBox 8">
            <a:extLst>
              <a:ext uri="{FF2B5EF4-FFF2-40B4-BE49-F238E27FC236}">
                <a16:creationId xmlns:a16="http://schemas.microsoft.com/office/drawing/2014/main" id="{BE048BAB-C963-4DC2-9987-2A4D8DC30BFD}"/>
              </a:ext>
            </a:extLst>
          </p:cNvPr>
          <p:cNvSpPr txBox="1"/>
          <p:nvPr/>
        </p:nvSpPr>
        <p:spPr>
          <a:xfrm rot="16200000">
            <a:off x="-1218107" y="2844019"/>
            <a:ext cx="413175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noProof="0" dirty="0">
                <a:ln>
                  <a:noFill/>
                </a:ln>
                <a:solidFill>
                  <a:prstClr val="black"/>
                </a:solidFill>
                <a:effectLst/>
                <a:uLnTx/>
                <a:uFillTx/>
                <a:latin typeface="+mn-lt"/>
                <a:cs typeface="Arial" panose="020B0604020202020204" pitchFamily="34" charset="0"/>
              </a:rPr>
              <a:t>In Thousands of Payments</a:t>
            </a:r>
          </a:p>
        </p:txBody>
      </p:sp>
      <p:sp>
        <p:nvSpPr>
          <p:cNvPr id="10" name="TextBox 9">
            <a:extLst>
              <a:ext uri="{FF2B5EF4-FFF2-40B4-BE49-F238E27FC236}">
                <a16:creationId xmlns:a16="http://schemas.microsoft.com/office/drawing/2014/main" id="{4123A30C-1A38-430A-89A3-AF3728724ADC}"/>
              </a:ext>
            </a:extLst>
          </p:cNvPr>
          <p:cNvSpPr txBox="1"/>
          <p:nvPr/>
        </p:nvSpPr>
        <p:spPr>
          <a:xfrm>
            <a:off x="1691810" y="825406"/>
            <a:ext cx="3234027"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mn-lt"/>
                <a:cs typeface="Arial" panose="020B0604020202020204" pitchFamily="34" charset="0"/>
              </a:rPr>
              <a:t>Total Non-Cash Payments </a:t>
            </a:r>
          </a:p>
        </p:txBody>
      </p:sp>
      <p:sp>
        <p:nvSpPr>
          <p:cNvPr id="11" name="TextBox 10">
            <a:extLst>
              <a:ext uri="{FF2B5EF4-FFF2-40B4-BE49-F238E27FC236}">
                <a16:creationId xmlns:a16="http://schemas.microsoft.com/office/drawing/2014/main" id="{871EBFBB-BB73-4D32-B4BD-AE9831C743FD}"/>
              </a:ext>
            </a:extLst>
          </p:cNvPr>
          <p:cNvSpPr txBox="1"/>
          <p:nvPr/>
        </p:nvSpPr>
        <p:spPr>
          <a:xfrm rot="16200000">
            <a:off x="2090176" y="3695706"/>
            <a:ext cx="1300356" cy="369332"/>
          </a:xfrm>
          <a:prstGeom prst="rect">
            <a:avLst/>
          </a:prstGeom>
          <a:noFill/>
        </p:spPr>
        <p:txBody>
          <a:bodyPr wrap="none" rtlCol="0">
            <a:spAutoFit/>
          </a:bodyPr>
          <a:lstStyle/>
          <a:p>
            <a:r>
              <a:rPr lang="en-US" b="1" dirty="0">
                <a:solidFill>
                  <a:schemeClr val="bg1"/>
                </a:solidFill>
                <a:latin typeface="+mn-lt"/>
                <a:cs typeface="Arial" panose="020B0604020202020204" pitchFamily="34" charset="0"/>
              </a:rPr>
              <a:t>1,051,667*</a:t>
            </a:r>
          </a:p>
        </p:txBody>
      </p:sp>
      <p:sp>
        <p:nvSpPr>
          <p:cNvPr id="12" name="TextBox 11">
            <a:extLst>
              <a:ext uri="{FF2B5EF4-FFF2-40B4-BE49-F238E27FC236}">
                <a16:creationId xmlns:a16="http://schemas.microsoft.com/office/drawing/2014/main" id="{E069A558-28C7-4F44-8AA9-59691B4CE0F2}"/>
              </a:ext>
            </a:extLst>
          </p:cNvPr>
          <p:cNvSpPr txBox="1"/>
          <p:nvPr/>
        </p:nvSpPr>
        <p:spPr>
          <a:xfrm rot="16200000">
            <a:off x="3950006" y="1781553"/>
            <a:ext cx="1300356" cy="369332"/>
          </a:xfrm>
          <a:prstGeom prst="rect">
            <a:avLst/>
          </a:prstGeom>
          <a:noFill/>
        </p:spPr>
        <p:txBody>
          <a:bodyPr wrap="none" rtlCol="0">
            <a:spAutoFit/>
          </a:bodyPr>
          <a:lstStyle/>
          <a:p>
            <a:r>
              <a:rPr lang="en-US" b="1" dirty="0">
                <a:solidFill>
                  <a:schemeClr val="bg1"/>
                </a:solidFill>
                <a:latin typeface="+mn-lt"/>
                <a:cs typeface="Arial" panose="020B0604020202020204" pitchFamily="34" charset="0"/>
              </a:rPr>
              <a:t>1,780,895*</a:t>
            </a:r>
          </a:p>
        </p:txBody>
      </p:sp>
      <p:sp>
        <p:nvSpPr>
          <p:cNvPr id="13" name="TextBox 12">
            <a:extLst>
              <a:ext uri="{FF2B5EF4-FFF2-40B4-BE49-F238E27FC236}">
                <a16:creationId xmlns:a16="http://schemas.microsoft.com/office/drawing/2014/main" id="{B8274891-02CF-4A18-97A0-1709A82F838A}"/>
              </a:ext>
            </a:extLst>
          </p:cNvPr>
          <p:cNvSpPr txBox="1"/>
          <p:nvPr/>
        </p:nvSpPr>
        <p:spPr>
          <a:xfrm rot="16200000">
            <a:off x="2103318" y="3821183"/>
            <a:ext cx="2390398" cy="369332"/>
          </a:xfrm>
          <a:prstGeom prst="rect">
            <a:avLst/>
          </a:prstGeom>
          <a:noFill/>
        </p:spPr>
        <p:txBody>
          <a:bodyPr wrap="none" rtlCol="0">
            <a:spAutoFit/>
          </a:bodyPr>
          <a:lstStyle/>
          <a:p>
            <a:r>
              <a:rPr lang="en-US" b="1" dirty="0">
                <a:latin typeface="+mn-lt"/>
                <a:cs typeface="Arial" panose="020B0604020202020204" pitchFamily="34" charset="0"/>
              </a:rPr>
              <a:t>All Faster Payments</a:t>
            </a:r>
          </a:p>
        </p:txBody>
      </p:sp>
      <p:sp>
        <p:nvSpPr>
          <p:cNvPr id="14" name="TextBox 13">
            <a:extLst>
              <a:ext uri="{FF2B5EF4-FFF2-40B4-BE49-F238E27FC236}">
                <a16:creationId xmlns:a16="http://schemas.microsoft.com/office/drawing/2014/main" id="{5144B978-62AF-420B-AB1A-DE25924CD111}"/>
              </a:ext>
            </a:extLst>
          </p:cNvPr>
          <p:cNvSpPr txBox="1"/>
          <p:nvPr/>
        </p:nvSpPr>
        <p:spPr>
          <a:xfrm rot="16200000">
            <a:off x="2002877" y="3481280"/>
            <a:ext cx="3416320" cy="369332"/>
          </a:xfrm>
          <a:prstGeom prst="rect">
            <a:avLst/>
          </a:prstGeom>
          <a:noFill/>
        </p:spPr>
        <p:txBody>
          <a:bodyPr wrap="none" rtlCol="0">
            <a:spAutoFit/>
          </a:bodyPr>
          <a:lstStyle/>
          <a:p>
            <a:r>
              <a:rPr lang="en-US" b="1" dirty="0">
                <a:latin typeface="+mn-lt"/>
                <a:cs typeface="Arial" panose="020B0604020202020204" pitchFamily="34" charset="0"/>
              </a:rPr>
              <a:t>Single Item Immediate (SI) FP</a:t>
            </a:r>
          </a:p>
        </p:txBody>
      </p:sp>
      <p:sp>
        <p:nvSpPr>
          <p:cNvPr id="15" name="TextBox 14">
            <a:extLst>
              <a:ext uri="{FF2B5EF4-FFF2-40B4-BE49-F238E27FC236}">
                <a16:creationId xmlns:a16="http://schemas.microsoft.com/office/drawing/2014/main" id="{A97C07EB-8589-499C-BDAA-D9B591D4BA16}"/>
              </a:ext>
            </a:extLst>
          </p:cNvPr>
          <p:cNvSpPr txBox="1"/>
          <p:nvPr/>
        </p:nvSpPr>
        <p:spPr>
          <a:xfrm rot="16200000">
            <a:off x="4601390" y="4642404"/>
            <a:ext cx="1018227" cy="369332"/>
          </a:xfrm>
          <a:prstGeom prst="rect">
            <a:avLst/>
          </a:prstGeom>
          <a:noFill/>
        </p:spPr>
        <p:txBody>
          <a:bodyPr wrap="none" rtlCol="0">
            <a:spAutoFit/>
          </a:bodyPr>
          <a:lstStyle/>
          <a:p>
            <a:r>
              <a:rPr lang="en-US" dirty="0"/>
              <a:t>138,418</a:t>
            </a:r>
          </a:p>
        </p:txBody>
      </p:sp>
      <p:sp>
        <p:nvSpPr>
          <p:cNvPr id="16" name="TextBox 15">
            <a:extLst>
              <a:ext uri="{FF2B5EF4-FFF2-40B4-BE49-F238E27FC236}">
                <a16:creationId xmlns:a16="http://schemas.microsoft.com/office/drawing/2014/main" id="{1EBAC42C-BD01-4850-8A55-CB34D4F63518}"/>
              </a:ext>
            </a:extLst>
          </p:cNvPr>
          <p:cNvSpPr txBox="1"/>
          <p:nvPr/>
        </p:nvSpPr>
        <p:spPr>
          <a:xfrm rot="16200000">
            <a:off x="5096496" y="4862486"/>
            <a:ext cx="889987" cy="369332"/>
          </a:xfrm>
          <a:prstGeom prst="rect">
            <a:avLst/>
          </a:prstGeom>
          <a:noFill/>
        </p:spPr>
        <p:txBody>
          <a:bodyPr wrap="none" rtlCol="0">
            <a:spAutoFit/>
          </a:bodyPr>
          <a:lstStyle/>
          <a:p>
            <a:r>
              <a:rPr lang="en-US" dirty="0"/>
              <a:t>89,981</a:t>
            </a:r>
          </a:p>
        </p:txBody>
      </p:sp>
      <p:sp>
        <p:nvSpPr>
          <p:cNvPr id="17" name="TextBox 16">
            <a:extLst>
              <a:ext uri="{FF2B5EF4-FFF2-40B4-BE49-F238E27FC236}">
                <a16:creationId xmlns:a16="http://schemas.microsoft.com/office/drawing/2014/main" id="{B8274891-02CF-4A18-97A0-1709A82F838A}"/>
              </a:ext>
            </a:extLst>
          </p:cNvPr>
          <p:cNvSpPr txBox="1"/>
          <p:nvPr/>
        </p:nvSpPr>
        <p:spPr>
          <a:xfrm rot="16200000">
            <a:off x="1893629" y="1838858"/>
            <a:ext cx="1697901" cy="646331"/>
          </a:xfrm>
          <a:prstGeom prst="rect">
            <a:avLst/>
          </a:prstGeom>
          <a:noFill/>
        </p:spPr>
        <p:txBody>
          <a:bodyPr wrap="none" rtlCol="0">
            <a:spAutoFit/>
          </a:bodyPr>
          <a:lstStyle/>
          <a:p>
            <a:r>
              <a:rPr lang="en-US" b="1" dirty="0">
                <a:latin typeface="+mn-lt"/>
                <a:cs typeface="Arial" panose="020B0604020202020204" pitchFamily="34" charset="0"/>
              </a:rPr>
              <a:t>All Non-Cash </a:t>
            </a:r>
            <a:br>
              <a:rPr lang="en-US" b="1" dirty="0">
                <a:latin typeface="+mn-lt"/>
                <a:cs typeface="Arial" panose="020B0604020202020204" pitchFamily="34" charset="0"/>
              </a:rPr>
            </a:br>
            <a:r>
              <a:rPr lang="en-US" b="1" dirty="0">
                <a:latin typeface="+mn-lt"/>
                <a:cs typeface="Arial" panose="020B0604020202020204" pitchFamily="34" charset="0"/>
              </a:rPr>
              <a:t>Payments</a:t>
            </a:r>
          </a:p>
        </p:txBody>
      </p:sp>
    </p:spTree>
    <p:extLst>
      <p:ext uri="{BB962C8B-B14F-4D97-AF65-F5344CB8AC3E}">
        <p14:creationId xmlns:p14="http://schemas.microsoft.com/office/powerpoint/2010/main" val="196214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B2B Payments</a:t>
            </a:r>
          </a:p>
        </p:txBody>
      </p:sp>
    </p:spTree>
    <p:extLst>
      <p:ext uri="{BB962C8B-B14F-4D97-AF65-F5344CB8AC3E}">
        <p14:creationId xmlns:p14="http://schemas.microsoft.com/office/powerpoint/2010/main" val="1658909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YEAR" val="2016"/>
</p:tagLst>
</file>

<file path=ppt/tags/tag2.xml><?xml version="1.0" encoding="utf-8"?>
<p:tagLst xmlns:a="http://schemas.openxmlformats.org/drawingml/2006/main" xmlns:r="http://schemas.openxmlformats.org/officeDocument/2006/relationships" xmlns:p="http://schemas.openxmlformats.org/presentationml/2006/main">
  <p:tag name="ROW" val="1"/>
</p:tagLst>
</file>

<file path=ppt/tags/tag3.xml><?xml version="1.0" encoding="utf-8"?>
<p:tagLst xmlns:a="http://schemas.openxmlformats.org/drawingml/2006/main" xmlns:r="http://schemas.openxmlformats.org/officeDocument/2006/relationships" xmlns:p="http://schemas.openxmlformats.org/presentationml/2006/main">
  <p:tag name="ROW" val="2"/>
</p:tagLst>
</file>

<file path=ppt/tags/tag4.xml><?xml version="1.0" encoding="utf-8"?>
<p:tagLst xmlns:a="http://schemas.openxmlformats.org/drawingml/2006/main" xmlns:r="http://schemas.openxmlformats.org/officeDocument/2006/relationships" xmlns:p="http://schemas.openxmlformats.org/presentationml/2006/main">
  <p:tag name="ROW" val="3"/>
</p:tagLst>
</file>

<file path=ppt/tags/tag5.xml><?xml version="1.0" encoding="utf-8"?>
<p:tagLst xmlns:a="http://schemas.openxmlformats.org/drawingml/2006/main" xmlns:r="http://schemas.openxmlformats.org/officeDocument/2006/relationships" xmlns:p="http://schemas.openxmlformats.org/presentationml/2006/main">
  <p:tag name="ROW" val="1"/>
</p:tagLst>
</file>

<file path=ppt/tags/tag6.xml><?xml version="1.0" encoding="utf-8"?>
<p:tagLst xmlns:a="http://schemas.openxmlformats.org/drawingml/2006/main" xmlns:r="http://schemas.openxmlformats.org/officeDocument/2006/relationships" xmlns:p="http://schemas.openxmlformats.org/presentationml/2006/main">
  <p:tag name="ROW" val="1"/>
</p:tagLst>
</file>

<file path=ppt/theme/theme1.xml><?xml version="1.0" encoding="utf-8"?>
<a:theme xmlns:a="http://schemas.openxmlformats.org/drawingml/2006/main" name="Fiserv">
  <a:themeElements>
    <a:clrScheme name="Fiserv">
      <a:dk1>
        <a:sysClr val="windowText" lastClr="000000"/>
      </a:dk1>
      <a:lt1>
        <a:sysClr val="window" lastClr="FFFFFF"/>
      </a:lt1>
      <a:dk2>
        <a:srgbClr val="595959"/>
      </a:dk2>
      <a:lt2>
        <a:srgbClr val="333333"/>
      </a:lt2>
      <a:accent1>
        <a:srgbClr val="6699CC"/>
      </a:accent1>
      <a:accent2>
        <a:srgbClr val="2B5681"/>
      </a:accent2>
      <a:accent3>
        <a:srgbClr val="666666"/>
      </a:accent3>
      <a:accent4>
        <a:srgbClr val="9B9B9B"/>
      </a:accent4>
      <a:accent5>
        <a:srgbClr val="FFC626"/>
      </a:accent5>
      <a:accent6>
        <a:srgbClr val="822E78"/>
      </a:accent6>
      <a:hlink>
        <a:srgbClr val="6699CC"/>
      </a:hlink>
      <a:folHlink>
        <a:srgbClr val="666666"/>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effectLst/>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9595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dirty="0" err="1" smtClean="0"/>
        </a:defPPr>
      </a:lstStyle>
    </a:txDef>
  </a:objectDefaults>
  <a:extraClrSchemeLst/>
  <a:custClrLst>
    <a:custClr name="Fiserv Orange 255 102 0">
      <a:srgbClr val="FF6600"/>
    </a:custClr>
    <a:custClr name="White 255 255 255">
      <a:srgbClr val="FFFFFF"/>
    </a:custClr>
    <a:custClr name="Light Gray 230 230 230">
      <a:srgbClr val="E6E6E6"/>
    </a:custClr>
    <a:custClr name="Fiserv Graphite Gray 230 230 230">
      <a:srgbClr val="666666"/>
    </a:custClr>
    <a:custClr name="Fiserv Steel Blue">
      <a:srgbClr val="6699CC"/>
    </a:custClr>
    <a:custClr name="Black">
      <a:srgbClr val="000000"/>
    </a:custClr>
  </a:custClrLst>
  <a:extLst>
    <a:ext uri="{05A4C25C-085E-4340-85A3-A5531E510DB2}">
      <thm15:themeFamily xmlns:thm15="http://schemas.microsoft.com/office/thememl/2012/main" name="Fiserv_4x3_Arial_template.potx" id="{D2EF1AF0-C763-44EE-9CF4-5560849EE954}" vid="{DF963B37-AAC0-4F0D-8AF2-3F164932BACA}"/>
    </a:ext>
  </a:extLst>
</a:theme>
</file>

<file path=ppt/theme/theme2.xml><?xml version="1.0" encoding="utf-8"?>
<a:theme xmlns:a="http://schemas.openxmlformats.org/drawingml/2006/main" name="Office Theme">
  <a:themeElements>
    <a:clrScheme name="Fiserv">
      <a:dk1>
        <a:sysClr val="windowText" lastClr="000000"/>
      </a:dk1>
      <a:lt1>
        <a:sysClr val="window" lastClr="FFFFFF"/>
      </a:lt1>
      <a:dk2>
        <a:srgbClr val="595959"/>
      </a:dk2>
      <a:lt2>
        <a:srgbClr val="333333"/>
      </a:lt2>
      <a:accent1>
        <a:srgbClr val="6699CC"/>
      </a:accent1>
      <a:accent2>
        <a:srgbClr val="2B5681"/>
      </a:accent2>
      <a:accent3>
        <a:srgbClr val="666666"/>
      </a:accent3>
      <a:accent4>
        <a:srgbClr val="9B9B9B"/>
      </a:accent4>
      <a:accent5>
        <a:srgbClr val="FFC626"/>
      </a:accent5>
      <a:accent6>
        <a:srgbClr val="822E78"/>
      </a:accent6>
      <a:hlink>
        <a:srgbClr val="6699CC"/>
      </a:hlink>
      <a:folHlink>
        <a:srgbClr val="666666"/>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effectLst/>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9595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dirty="0" err="1" smtClean="0"/>
        </a:defPPr>
      </a:lstStyle>
    </a:txDef>
  </a:objectDefaults>
  <a:extraClrSchemeLst/>
  <a:custClrLst>
    <a:custClr name="Fiserv Orange 255 102 0">
      <a:srgbClr val="FF6600"/>
    </a:custClr>
    <a:custClr name="White 255 255 255">
      <a:srgbClr val="FFFFFF"/>
    </a:custClr>
    <a:custClr name="Light Gray 230 230 230">
      <a:srgbClr val="E6E6E6"/>
    </a:custClr>
    <a:custClr name="Fiserv Graphite Gray 230 230 230">
      <a:srgbClr val="666666"/>
    </a:custClr>
    <a:custClr name="Fiserv Steel Blue">
      <a:srgbClr val="6699CC"/>
    </a:custClr>
    <a:custClr name="Black">
      <a:srgbClr val="000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iserv">
      <a:dk1>
        <a:sysClr val="windowText" lastClr="000000"/>
      </a:dk1>
      <a:lt1>
        <a:sysClr val="window" lastClr="FFFFFF"/>
      </a:lt1>
      <a:dk2>
        <a:srgbClr val="595959"/>
      </a:dk2>
      <a:lt2>
        <a:srgbClr val="333333"/>
      </a:lt2>
      <a:accent1>
        <a:srgbClr val="6699CC"/>
      </a:accent1>
      <a:accent2>
        <a:srgbClr val="2B5681"/>
      </a:accent2>
      <a:accent3>
        <a:srgbClr val="666666"/>
      </a:accent3>
      <a:accent4>
        <a:srgbClr val="9B9B9B"/>
      </a:accent4>
      <a:accent5>
        <a:srgbClr val="FFC626"/>
      </a:accent5>
      <a:accent6>
        <a:srgbClr val="822E78"/>
      </a:accent6>
      <a:hlink>
        <a:srgbClr val="6699CC"/>
      </a:hlink>
      <a:folHlink>
        <a:srgbClr val="666666"/>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effectLst/>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59595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dirty="0" err="1" smtClean="0"/>
        </a:defPPr>
      </a:lstStyle>
    </a:txDef>
  </a:objectDefaults>
  <a:extraClrSchemeLst/>
  <a:custClrLst>
    <a:custClr name="Fiserv Orange 255 102 0">
      <a:srgbClr val="FF6600"/>
    </a:custClr>
    <a:custClr name="White 255 255 255">
      <a:srgbClr val="FFFFFF"/>
    </a:custClr>
    <a:custClr name="Light Gray 230 230 230">
      <a:srgbClr val="E6E6E6"/>
    </a:custClr>
    <a:custClr name="Fiserv Graphite Gray 230 230 230">
      <a:srgbClr val="666666"/>
    </a:custClr>
    <a:custClr name="Fiserv Steel Blue">
      <a:srgbClr val="6699CC"/>
    </a:custClr>
    <a:custClr name="Black">
      <a:srgbClr val="0000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APContentOwner xmlns="0ab6e89f-68ee-4ac0-8904-afcc0389badb">
      <UserInfo>
        <DisplayName>Sortino, Cecilia (Alpharetta)</DisplayName>
        <AccountId>2054</AccountId>
        <AccountType/>
      </UserInfo>
    </EAPContentOwner>
    <p317291bfd374f35b1a26f1fa7b50803 xmlns="0ab6e89f-68ee-4ac0-8904-afcc0389badb">
      <Terms xmlns="http://schemas.microsoft.com/office/infopath/2007/PartnerControls">
        <TermInfo xmlns="http://schemas.microsoft.com/office/infopath/2007/PartnerControls">
          <TermName xmlns="http://schemas.microsoft.com/office/infopath/2007/PartnerControls">PowerPoint 4x3</TermName>
          <TermId xmlns="http://schemas.microsoft.com/office/infopath/2007/PartnerControls">19172bad-5b92-4310-9891-0f7801644c84</TermId>
        </TermInfo>
      </Terms>
    </p317291bfd374f35b1a26f1fa7b50803>
    <Sub-heading xmlns="0ab6e89f-68ee-4ac0-8904-afcc0389badb" xsi:nil="true"/>
    <TaxKeywordTaxHTField xmlns="0ab6e89f-68ee-4ac0-8904-afcc0389badb">
      <Terms xmlns="http://schemas.microsoft.com/office/infopath/2007/PartnerControls"/>
    </TaxKeywordTaxHTField>
    <ReviewDate xmlns="0ab6e89f-68ee-4ac0-8904-afcc0389badb">2018-02-17T05:00:00+00:00</ReviewDate>
    <RoutingRuleDescription xmlns="http://schemas.microsoft.com/sharepoint/v3" xsi:nil="true"/>
    <TaxCatchAll xmlns="42cb92ba-c672-47a2-b502-0233cf1421eb">
      <Value>2075</Value>
      <Value>2074</Value>
      <Value>2306</Value>
    </TaxCatchAll>
    <a6726f2bbb984dd483a8d70b6d53028d xmlns="0ab6e89f-68ee-4ac0-8904-afcc0389badb">
      <Terms xmlns="http://schemas.microsoft.com/office/infopath/2007/PartnerControls">
        <TermInfo xmlns="http://schemas.microsoft.com/office/infopath/2007/PartnerControls">
          <TermName xmlns="http://schemas.microsoft.com/office/infopath/2007/PartnerControls">PPT Templates</TermName>
          <TermId xmlns="http://schemas.microsoft.com/office/infopath/2007/PartnerControls">753c3444-8d08-4e26-ab03-448af09055a9</TermId>
        </TermInfo>
      </Terms>
    </a6726f2bbb984dd483a8d70b6d53028d>
    <DisplayOrder xmlns="0ab6e89f-68ee-4ac0-8904-afcc0389badb">4</DisplayOrder>
    <gdc43446ed6e484086b8bd6ff0758f7c xmlns="0ab6e89f-68ee-4ac0-8904-afcc0389badb">
      <Terms xmlns="http://schemas.microsoft.com/office/infopath/2007/PartnerControls">
        <TermInfo xmlns="http://schemas.microsoft.com/office/infopath/2007/PartnerControls">
          <TermName xmlns="http://schemas.microsoft.com/office/infopath/2007/PartnerControls">Arial</TermName>
          <TermId xmlns="http://schemas.microsoft.com/office/infopath/2007/PartnerControls">0a639e09-0274-4486-b9b8-5cb550d6c322</TermId>
        </TermInfo>
      </Terms>
    </gdc43446ed6e484086b8bd6ff0758f7c>
  </documentManagement>
</p:properties>
</file>

<file path=customXml/item2.xml><?xml version="1.0" encoding="utf-8"?>
<ct:contentTypeSchema xmlns:ct="http://schemas.microsoft.com/office/2006/metadata/contentType" xmlns:ma="http://schemas.microsoft.com/office/2006/metadata/properties/metaAttributes" ct:_="" ma:_="" ma:contentTypeName="EAP Document Asset" ma:contentTypeID="0x0101009189AB5D3D2647B580F011DA2F356FB30400C8BAC8B28F24D440984FDE4071F1DBE2" ma:contentTypeVersion="18" ma:contentTypeDescription="Create a new document." ma:contentTypeScope="" ma:versionID="f396aa396c1148bdc34897784e533219">
  <xsd:schema xmlns:xsd="http://www.w3.org/2001/XMLSchema" xmlns:xs="http://www.w3.org/2001/XMLSchema" xmlns:p="http://schemas.microsoft.com/office/2006/metadata/properties" xmlns:ns1="http://schemas.microsoft.com/sharepoint/v3" xmlns:ns2="0ab6e89f-68ee-4ac0-8904-afcc0389badb" xmlns:ns3="42cb92ba-c672-47a2-b502-0233cf1421eb" targetNamespace="http://schemas.microsoft.com/office/2006/metadata/properties" ma:root="true" ma:fieldsID="13d09b723447e45816d3368df6cc5795" ns1:_="" ns2:_="" ns3:_="">
    <xsd:import namespace="http://schemas.microsoft.com/sharepoint/v3"/>
    <xsd:import namespace="0ab6e89f-68ee-4ac0-8904-afcc0389badb"/>
    <xsd:import namespace="42cb92ba-c672-47a2-b502-0233cf1421eb"/>
    <xsd:element name="properties">
      <xsd:complexType>
        <xsd:sequence>
          <xsd:element name="documentManagement">
            <xsd:complexType>
              <xsd:all>
                <xsd:element ref="ns2:EAPContentOwner" minOccurs="0"/>
                <xsd:element ref="ns2:ReviewDate" minOccurs="0"/>
                <xsd:element ref="ns2:DisplayOrder" minOccurs="0"/>
                <xsd:element ref="ns1:RoutingRuleDescription" minOccurs="0"/>
                <xsd:element ref="ns2:Sub-heading" minOccurs="0"/>
                <xsd:element ref="ns2:TaxKeywordTaxHTField" minOccurs="0"/>
                <xsd:element ref="ns3:TaxCatchAll" minOccurs="0"/>
                <xsd:element ref="ns3:TaxCatchAllLabel" minOccurs="0"/>
                <xsd:element ref="ns2:p317291bfd374f35b1a26f1fa7b50803" minOccurs="0"/>
                <xsd:element ref="ns2:gdc43446ed6e484086b8bd6ff0758f7c" minOccurs="0"/>
                <xsd:element ref="ns2:a6726f2bbb984dd483a8d70b6d53028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b6e89f-68ee-4ac0-8904-afcc0389badb" elementFormDefault="qualified">
    <xsd:import namespace="http://schemas.microsoft.com/office/2006/documentManagement/types"/>
    <xsd:import namespace="http://schemas.microsoft.com/office/infopath/2007/PartnerControls"/>
    <xsd:element name="EAPContentOwner" ma:index="8" nillable="true" ma:displayName="EAP Content Owner" ma:internalName="EAP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Date" ma:index="9" nillable="true" ma:displayName="Review Date" ma:format="DateTime" ma:internalName="ReviewDate" ma:readOnly="false">
      <xsd:simpleType>
        <xsd:restriction base="dms:DateTime"/>
      </xsd:simpleType>
    </xsd:element>
    <xsd:element name="DisplayOrder" ma:index="10" nillable="true" ma:displayName="Display Order" ma:internalName="DisplayOrder">
      <xsd:simpleType>
        <xsd:restriction base="dms:Number"/>
      </xsd:simpleType>
    </xsd:element>
    <xsd:element name="Sub-heading" ma:index="12" nillable="true" ma:displayName="Sub-heading" ma:internalName="Sub_x002d_heading">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6735b442-54d6-4961-9b71-6218880f13c5" ma:termSetId="00000000-0000-0000-0000-000000000000" ma:anchorId="00000000-0000-0000-0000-000000000000" ma:open="true" ma:isKeyword="true">
      <xsd:complexType>
        <xsd:sequence>
          <xsd:element ref="pc:Terms" minOccurs="0" maxOccurs="1"/>
        </xsd:sequence>
      </xsd:complexType>
    </xsd:element>
    <xsd:element name="p317291bfd374f35b1a26f1fa7b50803" ma:index="17" ma:taxonomy="true" ma:internalName="p317291bfd374f35b1a26f1fa7b50803" ma:taxonomyFieldName="EAPAssetType" ma:displayName="Asset Type" ma:fieldId="{9317291b-fd37-4f35-b1a2-6f1fa7b50803}" ma:sspId="6735b442-54d6-4961-9b71-6218880f13c5" ma:termSetId="2584f5bf-b928-4a72-bfc0-992feffd7d9d" ma:anchorId="00000000-0000-0000-0000-000000000000" ma:open="false" ma:isKeyword="false">
      <xsd:complexType>
        <xsd:sequence>
          <xsd:element ref="pc:Terms" minOccurs="0" maxOccurs="1"/>
        </xsd:sequence>
      </xsd:complexType>
    </xsd:element>
    <xsd:element name="gdc43446ed6e484086b8bd6ff0758f7c" ma:index="19" ma:taxonomy="true" ma:internalName="gdc43446ed6e484086b8bd6ff0758f7c" ma:taxonomyFieldName="EAPFontType" ma:displayName="Font Type" ma:fieldId="{0dc43446-ed6e-4840-86b8-bd6ff0758f7c}" ma:sspId="6735b442-54d6-4961-9b71-6218880f13c5" ma:termSetId="a66101ed-dfb3-4976-957f-a83dd0470843" ma:anchorId="00000000-0000-0000-0000-000000000000" ma:open="false" ma:isKeyword="false">
      <xsd:complexType>
        <xsd:sequence>
          <xsd:element ref="pc:Terms" minOccurs="0" maxOccurs="1"/>
        </xsd:sequence>
      </xsd:complexType>
    </xsd:element>
    <xsd:element name="a6726f2bbb984dd483a8d70b6d53028d" ma:index="21" ma:taxonomy="true" ma:internalName="a6726f2bbb984dd483a8d70b6d53028d" ma:taxonomyFieldName="EAPStoryBoardTopics" ma:displayName="Story Board Topics" ma:fieldId="{a6726f2b-bb98-4dd4-83a8-d70b6d53028d}" ma:sspId="6735b442-54d6-4961-9b71-6218880f13c5" ma:termSetId="443d9e2d-a5d5-401b-884e-2b5ea7fc859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cb92ba-c672-47a2-b502-0233cf1421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a0ef594-7261-4221-ae90-8dbce6d12a6f}" ma:internalName="TaxCatchAll" ma:showField="CatchAllData" ma:web="0ab6e89f-68ee-4ac0-8904-afcc0389bad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ca0ef594-7261-4221-ae90-8dbce6d12a6f}" ma:internalName="TaxCatchAllLabel" ma:readOnly="true" ma:showField="CatchAllDataLabel" ma:web="0ab6e89f-68ee-4ac0-8904-afcc0389ba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735b442-54d6-4961-9b71-6218880f13c5" ContentTypeId="0x01" PreviousValue="false"/>
</file>

<file path=customXml/itemProps1.xml><?xml version="1.0" encoding="utf-8"?>
<ds:datastoreItem xmlns:ds="http://schemas.openxmlformats.org/officeDocument/2006/customXml" ds:itemID="{026E594D-0C07-4FAF-B21E-C7319B816C38}">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42cb92ba-c672-47a2-b502-0233cf1421eb"/>
    <ds:schemaRef ds:uri="http://purl.org/dc/terms/"/>
    <ds:schemaRef ds:uri="http://schemas.openxmlformats.org/package/2006/metadata/core-properties"/>
    <ds:schemaRef ds:uri="0ab6e89f-68ee-4ac0-8904-afcc0389badb"/>
    <ds:schemaRef ds:uri="http://www.w3.org/XML/1998/namespace"/>
  </ds:schemaRefs>
</ds:datastoreItem>
</file>

<file path=customXml/itemProps2.xml><?xml version="1.0" encoding="utf-8"?>
<ds:datastoreItem xmlns:ds="http://schemas.openxmlformats.org/officeDocument/2006/customXml" ds:itemID="{2525013F-E1AE-4869-8ACB-03D48D24F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b6e89f-68ee-4ac0-8904-afcc0389badb"/>
    <ds:schemaRef ds:uri="42cb92ba-c672-47a2-b502-0233cf142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45D17-8E33-4750-BE07-EE06A862D0EC}">
  <ds:schemaRefs>
    <ds:schemaRef ds:uri="http://schemas.microsoft.com/sharepoint/v3/contenttype/forms"/>
  </ds:schemaRefs>
</ds:datastoreItem>
</file>

<file path=customXml/itemProps4.xml><?xml version="1.0" encoding="utf-8"?>
<ds:datastoreItem xmlns:ds="http://schemas.openxmlformats.org/officeDocument/2006/customXml" ds:itemID="{4224ADA1-5CEC-4166-9AE2-29E774BB69C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6945</TotalTime>
  <Words>1690</Words>
  <Application>Microsoft Office PowerPoint</Application>
  <PresentationFormat>On-screen Show (4:3)</PresentationFormat>
  <Paragraphs>285</Paragraphs>
  <Slides>34</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Aharoni</vt:lpstr>
      <vt:lpstr>Arial</vt:lpstr>
      <vt:lpstr>Calibri</vt:lpstr>
      <vt:lpstr>Copperplate Gothic Bold</vt:lpstr>
      <vt:lpstr>Times New Roman</vt:lpstr>
      <vt:lpstr>Univers LT 45 Light</vt:lpstr>
      <vt:lpstr>Fiserv</vt:lpstr>
      <vt:lpstr>Picture</vt:lpstr>
      <vt:lpstr>Meeting Your  Small Business Customer’s Needs for Digital Payments</vt:lpstr>
      <vt:lpstr>Agenda</vt:lpstr>
      <vt:lpstr>US Payments Landscape</vt:lpstr>
      <vt:lpstr>Trends in Non-Cash Payments, 2000-15, by Number</vt:lpstr>
      <vt:lpstr>Common Assumptions</vt:lpstr>
      <vt:lpstr>Trends in Transit Checks</vt:lpstr>
      <vt:lpstr>$ Amount of Checks vs GDP</vt:lpstr>
      <vt:lpstr>UK Faster Payments Experience</vt:lpstr>
      <vt:lpstr>B2B Payments</vt:lpstr>
      <vt:lpstr>AFP - Business Checks</vt:lpstr>
      <vt:lpstr>Phoenix-Hecht Survey Findings</vt:lpstr>
      <vt:lpstr>Phoenix-Hecht – Business Payments</vt:lpstr>
      <vt:lpstr>Phoenix-Hecht – Business Payments</vt:lpstr>
      <vt:lpstr>Digital Payments Migration</vt:lpstr>
      <vt:lpstr>Observations</vt:lpstr>
      <vt:lpstr>Potential Business Savings are Large</vt:lpstr>
      <vt:lpstr>Small Business Survey Findings</vt:lpstr>
      <vt:lpstr>Small Business Survey Respondent Profile</vt:lpstr>
      <vt:lpstr>Small Business Profile: Revenue &amp; Employees</vt:lpstr>
      <vt:lpstr>Checks are heavily used by Small Businesses</vt:lpstr>
      <vt:lpstr>Small Businesses with Higher Revenue  Write More Paper Checks</vt:lpstr>
      <vt:lpstr>Alternative approach for digital payments</vt:lpstr>
      <vt:lpstr>Digital Check - Concept Description</vt:lpstr>
      <vt:lpstr>Almost Half of Small Businesses Very Interested  in Using Digital Checks to Make Payments</vt:lpstr>
      <vt:lpstr>Potential Use Encouraging with  Majority Using 5+ Times a Month</vt:lpstr>
      <vt:lpstr>Financial Institution Opportunity</vt:lpstr>
      <vt:lpstr>Financial Institution Value Proposition</vt:lpstr>
      <vt:lpstr>Time is  Money</vt:lpstr>
      <vt:lpstr>Is Change in the Air?</vt:lpstr>
      <vt:lpstr>Already Seeking Alternatives</vt:lpstr>
      <vt:lpstr>Conclusions</vt:lpstr>
      <vt:lpstr>Our Conclusions</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Fiserv PPT Template 4x3 Arial</dc:title>
  <dc:creator>Echosvoice</dc:creator>
  <cp:keywords/>
  <cp:lastModifiedBy>David Walker</cp:lastModifiedBy>
  <cp:revision>321</cp:revision>
  <dcterms:created xsi:type="dcterms:W3CDTF">2016-11-04T17:33:01Z</dcterms:created>
  <dcterms:modified xsi:type="dcterms:W3CDTF">2018-04-22T13:23:37Z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9798738</vt:lpwstr>
  </property>
  <property fmtid="{D5CDD505-2E9C-101B-9397-08002B2CF9AE}" pid="3" name="NXPowerLiteSettings">
    <vt:lpwstr>F9000400038000</vt:lpwstr>
  </property>
  <property fmtid="{D5CDD505-2E9C-101B-9397-08002B2CF9AE}" pid="4" name="NXPowerLiteVersion">
    <vt:lpwstr>D7.1.1</vt:lpwstr>
  </property>
  <property fmtid="{D5CDD505-2E9C-101B-9397-08002B2CF9AE}" pid="5" name="ContentTypeId">
    <vt:lpwstr>0x0101009189AB5D3D2647B580F011DA2F356FB30400C8BAC8B28F24D440984FDE4071F1DBE2</vt:lpwstr>
  </property>
  <property fmtid="{D5CDD505-2E9C-101B-9397-08002B2CF9AE}" pid="6" name="EAPAssetType">
    <vt:lpwstr>2075;#PowerPoint 4x3|19172bad-5b92-4310-9891-0f7801644c84</vt:lpwstr>
  </property>
  <property fmtid="{D5CDD505-2E9C-101B-9397-08002B2CF9AE}" pid="7" name="TaxKeyword">
    <vt:lpwstr/>
  </property>
  <property fmtid="{D5CDD505-2E9C-101B-9397-08002B2CF9AE}" pid="8" name="EAPFontType">
    <vt:lpwstr>2074;#Arial|0a639e09-0274-4486-b9b8-5cb550d6c322</vt:lpwstr>
  </property>
  <property fmtid="{D5CDD505-2E9C-101B-9397-08002B2CF9AE}" pid="9" name="EAPStoryBoardTopics">
    <vt:lpwstr>2306;#PPT Templates|753c3444-8d08-4e26-ab03-448af09055a9</vt:lpwstr>
  </property>
</Properties>
</file>